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3"/>
    <p:sldId id="261" r:id="rId4"/>
    <p:sldId id="262" r:id="rId5"/>
    <p:sldId id="263" r:id="rId6"/>
    <p:sldId id="286" r:id="rId7"/>
    <p:sldId id="264" r:id="rId8"/>
    <p:sldId id="266" r:id="rId9"/>
    <p:sldId id="267" r:id="rId10"/>
    <p:sldId id="281" r:id="rId11"/>
    <p:sldId id="269" r:id="rId12"/>
    <p:sldId id="270" r:id="rId13"/>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210"/>
    <a:srgbClr val="000099"/>
    <a:srgbClr val="FFFF00"/>
    <a:srgbClr val="CCFFCC"/>
    <a:srgbClr val="000000"/>
    <a:srgbClr val="FF0000"/>
    <a:srgbClr val="E964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727"/>
    <p:restoredTop sz="94660"/>
  </p:normalViewPr>
  <p:slideViewPr>
    <p:cSldViewPr showGuides="1">
      <p:cViewPr varScale="1">
        <p:scale>
          <a:sx n="64" d="100"/>
          <a:sy n="64" d="100"/>
        </p:scale>
        <p:origin x="1412" y="40"/>
      </p:cViewPr>
      <p:guideLst>
        <p:guide orient="horz" pos="2160"/>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529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529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530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
            <a:pPr lvl="0" algn="r" eaLnBrk="1" hangingPunct="1">
              <a:buNone/>
            </a:pPr>
            <a:fld id="{9A0DB2DC-4C9A-4742-B13C-FB6460FD3503}" type="slidenum">
              <a:rPr lang="en-US" altLang="en-US" sz="1200" dirty="0"/>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Rot="1" noChangeArrowheads="1"/>
          </p:cNvSpPr>
          <p:nvPr>
            <p:ph type="ctrTitle"/>
          </p:nvPr>
        </p:nvSpPr>
        <p:spPr>
          <a:xfrm>
            <a:off x="685800" y="1981200"/>
            <a:ext cx="7772400" cy="1600200"/>
          </a:xfrm>
        </p:spPr>
        <p:txBody>
          <a:bodyPr/>
          <a:lstStyle>
            <a:lvl1pPr>
              <a:defRPr/>
            </a:lvl1pPr>
          </a:lstStyle>
          <a:p>
            <a:pPr lvl="0"/>
            <a:r>
              <a:rPr lang="en-US" altLang="en-US" noProof="0"/>
              <a:t>Click to edit Master title style</a:t>
            </a:r>
            <a:endParaRPr lang="en-US" altLang="en-US" noProof="0"/>
          </a:p>
        </p:txBody>
      </p:sp>
      <p:sp>
        <p:nvSpPr>
          <p:cNvPr id="11267" name="Rectangle 3"/>
          <p:cNvSpPr>
            <a:spLocks noGrp="1" noRot="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endParaRPr lang="en-US" altLang="en-US" noProof="0"/>
          </a:p>
        </p:txBody>
      </p:sp>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defRPr/>
            </a:pPr>
            <a:endParaRPr kumimoji="0" 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Ovr>
    <a:masterClrMapping/>
  </p:clrMapOvr>
  <p:transition advClick="0" advTm="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duotone>
              <a:schemeClr val="bg1"/>
              <a:srgbClr val="FFFFFF"/>
            </a:duotone>
          </a:blip>
          <a:stretch>
            <a:fillRect/>
          </a:stretch>
        </a:blipFill>
        <a:effectLst/>
      </p:bgPr>
    </p:bg>
    <p:spTree>
      <p:nvGrpSpPr>
        <p:cNvPr id="1" name=""/>
        <p:cNvGrpSpPr/>
        <p:nvPr/>
      </p:nvGrpSpPr>
      <p:grpSpPr/>
      <p:sp>
        <p:nvSpPr>
          <p:cNvPr id="1024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4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4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lstStyle>
            <a:lvl1pPr eaLnBrk="1" hangingPunct="1">
              <a:defRPr sz="1400">
                <a:effectLst>
                  <a:outerShdw blurRad="38100" dist="38100" dir="2700000" algn="tl">
                    <a:srgbClr val="000000"/>
                  </a:outerShdw>
                </a:effectLs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lstStyle>
            <a:lvl1pPr algn="ctr" eaLnBrk="1" hangingPunct="1">
              <a:defRPr sz="1400">
                <a:effectLst>
                  <a:outerShdw blurRad="38100" dist="38100" dir="2700000" algn="tl">
                    <a:srgbClr val="000000"/>
                  </a:outerShdw>
                </a:effectLs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024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lstStyle>
            <a:lvl1pPr algn="r">
              <a:defRPr sz="1400"/>
            </a:lvl1pPr>
          </a:lstStyle>
          <a:p>
            <a:pPr lvl="0" eaLnBrk="1" hangingPunct="1">
              <a:buNone/>
            </a:pPr>
            <a:fld id="{9A0DB2DC-4C9A-4742-B13C-FB6460FD3503}" type="slidenum">
              <a:rPr lang="en-US" altLang="en-US" dirty="0">
                <a:effectLst>
                  <a:outerShdw blurRad="38100" dist="38100" dir="2700000">
                    <a:srgbClr val="000000"/>
                  </a:outerShdw>
                </a:effectLst>
                <a:latin typeface="Arial" panose="020B0604020202020204" pitchFamily="34" charset="0"/>
              </a:rPr>
            </a:fld>
            <a:endParaRPr lang="en-US" altLang="en-US" dirty="0">
              <a:effectLst>
                <a:outerShdw blurRad="38100" dist="38100" dir="2700000">
                  <a:srgbClr val="000000"/>
                </a:outerShdw>
              </a:effectLst>
              <a:latin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0"/>
  <p:hf sldNum="0"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4.GIF"/><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file:///D:\THANHQUY\sOUND\OVERTURE.WAV" TargetMode="External"/><Relationship Id="rId1" Type="http://schemas.openxmlformats.org/officeDocument/2006/relationships/audio" Target="file:///D:\THANHQUY\sOUND\OVERTURE.WA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audio" Target="../media/audio2.wav"/><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image" Target="../media/image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media/media1.mp3"/></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1" Type="http://schemas.openxmlformats.org/officeDocument/2006/relationships/slideLayout" Target="../slideLayouts/slideLayout4.xml"/><Relationship Id="rId10" Type="http://schemas.openxmlformats.org/officeDocument/2006/relationships/image" Target="../media/image15.jpe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image" Target="../media/image11.jpeg"/><Relationship Id="rId7" Type="http://schemas.openxmlformats.org/officeDocument/2006/relationships/image" Target="../media/image6.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3.jpeg"/><Relationship Id="rId3" Type="http://schemas.openxmlformats.org/officeDocument/2006/relationships/image" Target="../media/image14.jpeg"/><Relationship Id="rId2" Type="http://schemas.openxmlformats.org/officeDocument/2006/relationships/image" Target="../media/image7.jpeg"/><Relationship Id="rId11" Type="http://schemas.openxmlformats.org/officeDocument/2006/relationships/slideLayout" Target="../slideLayouts/slideLayout1.xml"/><Relationship Id="rId10" Type="http://schemas.openxmlformats.org/officeDocument/2006/relationships/image" Target="../media/image15.jpe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54" name="OVERTURE.WAV">
            <a:hlinkClick r:id="" action="ppaction://ole?verb="/>
            <a:hlinkHover r:id="" action="ppaction://ole?verb="/>
          </p:cNvPr>
          <p:cNvPicPr>
            <a:picLocks noRot="1" noChangeAspect="1"/>
          </p:cNvPicPr>
          <p:nvPr>
            <a:audioFile r:link="rId1"/>
            <p:extLst>
              <p:ext uri="{DAA4B4D4-6D71-4841-9C94-3DE7FCFB9230}">
                <p14:media xmlns:p14="http://schemas.microsoft.com/office/powerpoint/2010/main" r:link="rId2"/>
              </p:ext>
            </p:extLst>
          </p:nvPr>
        </p:nvPicPr>
        <p:blipFill>
          <a:blip r:embed="rId3"/>
          <a:stretch>
            <a:fillRect/>
          </a:stretch>
        </p:blipFill>
        <p:spPr>
          <a:xfrm>
            <a:off x="4419600" y="3505200"/>
            <a:ext cx="304800" cy="304800"/>
          </a:xfrm>
          <a:prstGeom prst="rect">
            <a:avLst/>
          </a:prstGeom>
          <a:noFill/>
          <a:ln w="9525">
            <a:noFill/>
          </a:ln>
        </p:spPr>
      </p:pic>
      <p:sp>
        <p:nvSpPr>
          <p:cNvPr id="3075" name="WordArt 11"/>
          <p:cNvSpPr>
            <a:spLocks noTextEdit="1"/>
          </p:cNvSpPr>
          <p:nvPr/>
        </p:nvSpPr>
        <p:spPr>
          <a:xfrm>
            <a:off x="762000" y="0"/>
            <a:ext cx="7620000" cy="1752600"/>
          </a:xfrm>
          <a:prstGeom prst="rect">
            <a:avLst/>
          </a:prstGeom>
        </p:spPr>
        <p:txBody>
          <a:bodyPr wrap="none" fromWordArt="1">
            <a:prstTxWarp prst="textPlain">
              <a:avLst>
                <a:gd name="adj" fmla="val 50000"/>
              </a:avLst>
            </a:prstTxWarp>
            <a:normAutofit/>
            <a:scene3d>
              <a:camera prst="legacyObliqueRight">
                <a:rot lat="0" lon="0" rev="0"/>
              </a:camera>
              <a:lightRig rig="legacyHarsh3" dir="t"/>
            </a:scene3d>
            <a:sp3d extrusionH="100000" prstMaterial="legacyMatte">
              <a:extrusionClr>
                <a:srgbClr val="663300"/>
              </a:extrusionClr>
            </a:sp3d>
          </a:bodyPr>
          <a:p>
            <a:pPr algn="ctr"/>
            <a:r>
              <a:rPr lang="en-US" sz="3600">
                <a:blipFill rotWithShape="0">
                  <a:blip r:embed="rId4"/>
                </a:blipFill>
                <a:latin typeface="Arial Black" panose="020B0A04020102020204" charset="0"/>
                <a:ea typeface="Arial Black" panose="020B0A04020102020204" charset="0"/>
              </a:rPr>
              <a:t>Welcome!</a:t>
            </a:r>
            <a:endParaRPr lang="en-US" sz="3600">
              <a:blipFill rotWithShape="0">
                <a:blip r:embed="rId4"/>
              </a:blipFill>
              <a:latin typeface="Arial Black" panose="020B0A04020102020204" charset="0"/>
              <a:ea typeface="Arial Black" panose="020B0A04020102020204" charset="0"/>
            </a:endParaRPr>
          </a:p>
        </p:txBody>
      </p:sp>
      <p:sp>
        <p:nvSpPr>
          <p:cNvPr id="3076" name="WordArt 12"/>
          <p:cNvSpPr>
            <a:spLocks noTextEdit="1"/>
          </p:cNvSpPr>
          <p:nvPr/>
        </p:nvSpPr>
        <p:spPr>
          <a:xfrm>
            <a:off x="381000" y="2209800"/>
            <a:ext cx="8691563" cy="1295400"/>
          </a:xfrm>
          <a:prstGeom prst="rect">
            <a:avLst/>
          </a:prstGeom>
        </p:spPr>
        <p:txBody>
          <a:bodyPr wrap="none" fromWordArt="1">
            <a:prstTxWarp prst="textPlain">
              <a:avLst>
                <a:gd name="adj" fmla="val 50000"/>
              </a:avLst>
            </a:prstTxWarp>
            <a:normAutofit/>
          </a:bodyPr>
          <a:p>
            <a:pPr algn="ctr"/>
            <a:r>
              <a:rPr lang="en-US" sz="3600">
                <a:ln w="12700" cap="sq" cmpd="sng">
                  <a:solidFill>
                    <a:srgbClr val="EAEAEA"/>
                  </a:solidFill>
                  <a:prstDash val="solid"/>
                  <a:headEnd type="none" w="sm" len="sm"/>
                  <a:tailEnd type="none" w="sm" len="sm"/>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Black" panose="020B0A04020102020204" charset="0"/>
                <a:ea typeface="Arial Black" panose="020B0A04020102020204" charset="0"/>
              </a:rPr>
              <a:t>Our class 8 NGUYEN THI THAP Secondary school</a:t>
            </a:r>
            <a:endParaRPr lang="en-US" sz="3600">
              <a:ln w="12700" cap="sq" cmpd="sng">
                <a:solidFill>
                  <a:srgbClr val="EAEAEA"/>
                </a:solidFill>
                <a:prstDash val="solid"/>
                <a:headEnd type="none" w="sm" len="sm"/>
                <a:tailEnd type="none" w="sm" len="sm"/>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Black" panose="020B0A04020102020204" charset="0"/>
              <a:ea typeface="Arial Black" panose="020B0A04020102020204" charset="0"/>
            </a:endParaRPr>
          </a:p>
        </p:txBody>
      </p:sp>
      <p:pic>
        <p:nvPicPr>
          <p:cNvPr id="3077" name="Picture 17"/>
          <p:cNvPicPr>
            <a:picLocks noChangeAspect="1"/>
          </p:cNvPicPr>
          <p:nvPr/>
        </p:nvPicPr>
        <p:blipFill>
          <a:blip r:embed="rId5"/>
          <a:stretch>
            <a:fillRect/>
          </a:stretch>
        </p:blipFill>
        <p:spPr>
          <a:xfrm>
            <a:off x="0" y="5029200"/>
            <a:ext cx="1143000" cy="18288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4)">
                                      <p:cBhvr>
                                        <p:cTn id="7" dur="2000"/>
                                        <p:tgtEl>
                                          <p:spTgt spid="3076"/>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wedge">
                                      <p:cBhvr>
                                        <p:cTn id="11" dur="2000"/>
                                        <p:tgtEl>
                                          <p:spTgt spid="3075"/>
                                        </p:tgtEl>
                                      </p:cBhvr>
                                    </p:animEffect>
                                  </p:childTnLst>
                                  <p:subTnLst>
                                    <p:audio>
                                      <p:cMediaNode>
                                        <p:cTn display="0" masterRel="sameClick">
                                          <p:stCondLst>
                                            <p:cond evt="begin" delay="0">
                                              <p:tn val="9"/>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205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2"/>
          <p:cNvSpPr>
            <a:spLocks noGrp="1" noRot="1" noChangeArrowheads="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400" b="0" i="0" u="none" strike="noStrike" kern="1200" cap="none" spc="0" normalizeH="0" baseline="0" noProof="0">
                <a:ln>
                  <a:noFill/>
                </a:ln>
                <a:solidFill>
                  <a:schemeClr val="hlink"/>
                </a:solidFill>
                <a:effectLst>
                  <a:outerShdw blurRad="38100" dist="38100" dir="2700000" algn="tl">
                    <a:srgbClr val="000000"/>
                  </a:outerShdw>
                </a:effectLst>
                <a:uLnTx/>
                <a:uFillTx/>
                <a:latin typeface="+mj-lt"/>
                <a:ea typeface="+mj-ea"/>
                <a:cs typeface="+mj-cs"/>
              </a:rPr>
              <a:t>Homework</a:t>
            </a:r>
            <a:endParaRPr kumimoji="0" lang="en-US" altLang="en-US" sz="4400" b="0" i="0" u="none" strike="noStrike" kern="1200" cap="none" spc="0" normalizeH="0" baseline="0" noProof="0">
              <a:ln>
                <a:noFill/>
              </a:ln>
              <a:solidFill>
                <a:schemeClr val="hlink"/>
              </a:solidFill>
              <a:effectLst>
                <a:outerShdw blurRad="38100" dist="38100" dir="2700000" algn="tl">
                  <a:srgbClr val="000000"/>
                </a:outerShdw>
              </a:effectLst>
              <a:uLnTx/>
              <a:uFillTx/>
              <a:latin typeface="+mj-lt"/>
              <a:ea typeface="+mj-ea"/>
              <a:cs typeface="+mj-cs"/>
            </a:endParaRPr>
          </a:p>
        </p:txBody>
      </p:sp>
      <p:sp>
        <p:nvSpPr>
          <p:cNvPr id="37891" name="Rectangle 3"/>
          <p:cNvSpPr>
            <a:spLocks noGrp="1" noRot="1" noChangeArrowheads="1"/>
          </p:cNvSpPr>
          <p:nvPr>
            <p:ph idx="1"/>
          </p:nvPr>
        </p:nvSpPr>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Rewrite the story in your exercise notebooks.</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Answer the questions in Sec. 2 (p.42)</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Prepare next lesson – lesson 4 write</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outHorizontal)">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7891">
                                            <p:txEl>
                                              <p:charRg st="0" end="46"/>
                                            </p:txEl>
                                          </p:spTgt>
                                        </p:tgtEl>
                                        <p:attrNameLst>
                                          <p:attrName>style.visibility</p:attrName>
                                        </p:attrNameLst>
                                      </p:cBhvr>
                                      <p:to>
                                        <p:strVal val="visible"/>
                                      </p:to>
                                    </p:set>
                                    <p:anim calcmode="lin" valueType="num">
                                      <p:cBhvr additive="base">
                                        <p:cTn id="12" dur="1000" fill="hold"/>
                                        <p:tgtEl>
                                          <p:spTgt spid="37891">
                                            <p:txEl>
                                              <p:charRg st="0" end="46"/>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7891">
                                            <p:txEl>
                                              <p:charRg st="0" end="46"/>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7891">
                                            <p:txEl>
                                              <p:charRg st="46" end="84"/>
                                            </p:txEl>
                                          </p:spTgt>
                                        </p:tgtEl>
                                        <p:attrNameLst>
                                          <p:attrName>style.visibility</p:attrName>
                                        </p:attrNameLst>
                                      </p:cBhvr>
                                      <p:to>
                                        <p:strVal val="visible"/>
                                      </p:to>
                                    </p:set>
                                    <p:anim calcmode="lin" valueType="num">
                                      <p:cBhvr additive="base">
                                        <p:cTn id="18" dur="1000" fill="hold"/>
                                        <p:tgtEl>
                                          <p:spTgt spid="37891">
                                            <p:txEl>
                                              <p:charRg st="46" end="84"/>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37891">
                                            <p:txEl>
                                              <p:charRg st="46" end="84"/>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7891">
                                            <p:txEl>
                                              <p:charRg st="84" end="121"/>
                                            </p:txEl>
                                          </p:spTgt>
                                        </p:tgtEl>
                                        <p:attrNameLst>
                                          <p:attrName>style.visibility</p:attrName>
                                        </p:attrNameLst>
                                      </p:cBhvr>
                                      <p:to>
                                        <p:strVal val="visible"/>
                                      </p:to>
                                    </p:set>
                                    <p:anim calcmode="lin" valueType="num">
                                      <p:cBhvr additive="base">
                                        <p:cTn id="24" dur="1000" fill="hold"/>
                                        <p:tgtEl>
                                          <p:spTgt spid="37891">
                                            <p:txEl>
                                              <p:charRg st="84" end="121"/>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7891">
                                            <p:txEl>
                                              <p:charRg st="84" end="12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12"/>
          <p:cNvPicPr>
            <a:picLocks noChangeAspect="1"/>
          </p:cNvPicPr>
          <p:nvPr/>
        </p:nvPicPr>
        <p:blipFill>
          <a:blip r:embed="rId1"/>
          <a:stretch>
            <a:fillRect/>
          </a:stretch>
        </p:blipFill>
        <p:spPr>
          <a:xfrm>
            <a:off x="8001000" y="0"/>
            <a:ext cx="1143000" cy="1828800"/>
          </a:xfrm>
          <a:prstGeom prst="rect">
            <a:avLst/>
          </a:prstGeom>
          <a:noFill/>
          <a:ln w="9525">
            <a:noFill/>
          </a:ln>
        </p:spPr>
      </p:pic>
      <p:sp>
        <p:nvSpPr>
          <p:cNvPr id="38925" name="AutoShape 13"/>
          <p:cNvSpPr/>
          <p:nvPr/>
        </p:nvSpPr>
        <p:spPr>
          <a:xfrm rot="1132315">
            <a:off x="914400" y="76200"/>
            <a:ext cx="8001000" cy="6477000"/>
          </a:xfrm>
          <a:prstGeom prst="irregularSeal2">
            <a:avLst/>
          </a:prstGeom>
          <a:blipFill rotWithShape="0">
            <a:blip r:embed="rId2"/>
            <a:stretch>
              <a:fillRect/>
            </a:stretch>
          </a:blipFill>
          <a:ln w="9525">
            <a:noFill/>
          </a:ln>
          <a:effectLst>
            <a:prstShdw prst="shdw17" dist="17961" dir="13499999">
              <a:srgbClr val="999999"/>
            </a:prstShdw>
          </a:effectLst>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lgn="ctr" eaLnBrk="1" hangingPunct="1">
              <a:spcBef>
                <a:spcPct val="0"/>
              </a:spcBef>
              <a:buClrTx/>
              <a:buFontTx/>
              <a:buNone/>
            </a:pPr>
            <a:r>
              <a:rPr lang="en-US" altLang="en-US" sz="6000" b="1" dirty="0">
                <a:solidFill>
                  <a:srgbClr val="FFFFFF"/>
                </a:solidFill>
                <a:latin typeface="Giolinh" pitchFamily="2" charset="0"/>
              </a:rPr>
              <a:t>THANK YOU!</a:t>
            </a:r>
            <a:endParaRPr lang="en-US" altLang="en-US" sz="6000" b="1" dirty="0">
              <a:solidFill>
                <a:srgbClr val="FFFFFF"/>
              </a:solidFill>
              <a:latin typeface="Giolinh" pitchFamily="2" charset="0"/>
            </a:endParaRPr>
          </a:p>
        </p:txBody>
      </p:sp>
      <p:pic>
        <p:nvPicPr>
          <p:cNvPr id="30724" name="Picture 14"/>
          <p:cNvPicPr>
            <a:picLocks noChangeAspect="1"/>
          </p:cNvPicPr>
          <p:nvPr/>
        </p:nvPicPr>
        <p:blipFill>
          <a:blip r:embed="rId3"/>
          <a:stretch>
            <a:fillRect/>
          </a:stretch>
        </p:blipFill>
        <p:spPr>
          <a:xfrm>
            <a:off x="0" y="4764088"/>
            <a:ext cx="2209800" cy="20939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8925"/>
                                        </p:tgtEl>
                                        <p:attrNameLst>
                                          <p:attrName>style.visibility</p:attrName>
                                        </p:attrNameLst>
                                      </p:cBhvr>
                                      <p:to>
                                        <p:strVal val="visible"/>
                                      </p:to>
                                    </p:set>
                                    <p:anim calcmode="lin" valueType="num">
                                      <p:cBhvr>
                                        <p:cTn id="7" dur="5000" fill="hold"/>
                                        <p:tgtEl>
                                          <p:spTgt spid="38925"/>
                                        </p:tgtEl>
                                        <p:attrNameLst>
                                          <p:attrName>ppt_w</p:attrName>
                                        </p:attrNameLst>
                                      </p:cBhvr>
                                      <p:tavLst>
                                        <p:tav tm="0" fmla="#ppt_w*sin(2.5*pi*$)">
                                          <p:val>
                                            <p:fltVal val="0.000000"/>
                                          </p:val>
                                        </p:tav>
                                        <p:tav tm="100000">
                                          <p:val>
                                            <p:fltVal val="1.000000"/>
                                          </p:val>
                                        </p:tav>
                                      </p:tavLst>
                                    </p:anim>
                                    <p:anim calcmode="lin" valueType="num">
                                      <p:cBhvr>
                                        <p:cTn id="8" dur="5000" fill="hold"/>
                                        <p:tgtEl>
                                          <p:spTgt spid="389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noRot="1" noChangeArrowheads="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400" b="0" i="0" u="none" strike="noStrike" kern="1200" cap="none" spc="0" normalizeH="0" baseline="0" noProof="0">
                <a:ln>
                  <a:noFill/>
                </a:ln>
                <a:solidFill>
                  <a:schemeClr val="folHlink"/>
                </a:solidFill>
                <a:effectLst>
                  <a:outerShdw blurRad="38100" dist="38100" dir="2700000" algn="tl">
                    <a:srgbClr val="000000"/>
                  </a:outerShdw>
                </a:effectLst>
                <a:uLnTx/>
                <a:uFillTx/>
                <a:latin typeface="+mj-lt"/>
                <a:ea typeface="+mj-ea"/>
                <a:cs typeface="+mj-cs"/>
              </a:rPr>
              <a:t>WARMER</a:t>
            </a:r>
            <a:r>
              <a:rPr kumimoji="0" lang="en-US" altLang="en-US" sz="4400" b="0" i="0" u="none" strike="noStrike" kern="1200" cap="none" spc="0" normalizeH="0" baseline="0" noProof="0">
                <a:ln>
                  <a:noFill/>
                </a:ln>
                <a:solidFill>
                  <a:schemeClr val="tx2"/>
                </a:solidFill>
                <a:effectLst>
                  <a:outerShdw blurRad="38100" dist="38100" dir="2700000" algn="tl">
                    <a:srgbClr val="000000"/>
                  </a:outerShdw>
                </a:effectLst>
                <a:uLnTx/>
                <a:uFillTx/>
                <a:latin typeface="+mj-lt"/>
                <a:ea typeface="+mj-ea"/>
                <a:cs typeface="+mj-cs"/>
              </a:rPr>
              <a:t>: </a:t>
            </a:r>
            <a:r>
              <a:rPr kumimoji="0" lang="en-US" altLang="en-US" sz="44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rPr>
              <a:t>Jumbled words</a:t>
            </a:r>
            <a:endParaRPr kumimoji="0" lang="en-US" altLang="en-US" sz="44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endParaRPr>
          </a:p>
        </p:txBody>
      </p:sp>
      <p:sp>
        <p:nvSpPr>
          <p:cNvPr id="16387" name="Rectangle 3"/>
          <p:cNvSpPr>
            <a:spLocks noGrp="1" noRot="1" noChangeArrowheads="1"/>
          </p:cNvSpPr>
          <p:nvPr>
            <p:ph idx="1"/>
          </p:nvPr>
        </p:nvSpPr>
        <p:spPr>
          <a:xfrm>
            <a:off x="8686800" y="6019800"/>
            <a:ext cx="155575" cy="79375"/>
          </a:xfrm>
        </p:spPr>
        <p:txBody>
          <a:bodyPr vert="horz" wrap="square" lIns="91440" tIns="45720" rIns="91440" bIns="45720" numCol="1" anchor="t" anchorCtr="0" compatLnSpc="1"/>
          <a:lstStyle/>
          <a:p>
            <a:pPr marL="342900" marR="0" lvl="0" indent="-342900" algn="l"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Char char="§"/>
              <a:defRPr/>
            </a:pPr>
            <a:endParaRPr kumimoji="0" lang="en-US" altLang="en-US" sz="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8196" name="Text Box 7"/>
          <p:cNvSpPr txBox="1"/>
          <p:nvPr/>
        </p:nvSpPr>
        <p:spPr>
          <a:xfrm>
            <a:off x="1676400" y="1219200"/>
            <a:ext cx="6272213" cy="711200"/>
          </a:xfrm>
          <a:prstGeom prst="rect">
            <a:avLst/>
          </a:prstGeom>
          <a:noFill/>
          <a:ln w="9525" cap="flat" cmpd="sng">
            <a:solidFill>
              <a:srgbClr val="FF0066"/>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solidFill>
                  <a:srgbClr val="000000"/>
                </a:solidFill>
              </a:rPr>
              <a:t>What folk tales are these?</a:t>
            </a:r>
            <a:endParaRPr lang="en-US" altLang="en-US" sz="4000" dirty="0">
              <a:solidFill>
                <a:srgbClr val="000000"/>
              </a:solidFill>
            </a:endParaRPr>
          </a:p>
        </p:txBody>
      </p:sp>
      <p:sp>
        <p:nvSpPr>
          <p:cNvPr id="8197" name="Text Box 8"/>
          <p:cNvSpPr txBox="1"/>
          <p:nvPr/>
        </p:nvSpPr>
        <p:spPr>
          <a:xfrm>
            <a:off x="1050925" y="2051050"/>
            <a:ext cx="608013"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t>1.</a:t>
            </a:r>
            <a:endParaRPr lang="en-US" altLang="en-US" sz="4000" dirty="0"/>
          </a:p>
        </p:txBody>
      </p:sp>
      <p:sp>
        <p:nvSpPr>
          <p:cNvPr id="8198" name="Text Box 9"/>
          <p:cNvSpPr txBox="1"/>
          <p:nvPr/>
        </p:nvSpPr>
        <p:spPr>
          <a:xfrm>
            <a:off x="1066800" y="2743200"/>
            <a:ext cx="7620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t>2.</a:t>
            </a:r>
            <a:endParaRPr lang="en-US" altLang="en-US" sz="4000" dirty="0"/>
          </a:p>
        </p:txBody>
      </p:sp>
      <p:sp>
        <p:nvSpPr>
          <p:cNvPr id="8199" name="Text Box 10"/>
          <p:cNvSpPr txBox="1"/>
          <p:nvPr/>
        </p:nvSpPr>
        <p:spPr>
          <a:xfrm>
            <a:off x="1066800" y="3581400"/>
            <a:ext cx="6858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t>3.</a:t>
            </a:r>
            <a:endParaRPr lang="en-US" altLang="en-US" sz="4000" dirty="0"/>
          </a:p>
        </p:txBody>
      </p:sp>
      <p:sp>
        <p:nvSpPr>
          <p:cNvPr id="8200" name="Text Box 11"/>
          <p:cNvSpPr txBox="1"/>
          <p:nvPr/>
        </p:nvSpPr>
        <p:spPr>
          <a:xfrm>
            <a:off x="1066800" y="4532313"/>
            <a:ext cx="685800" cy="7016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t>4.</a:t>
            </a:r>
            <a:endParaRPr lang="en-US" altLang="en-US" sz="4000" dirty="0"/>
          </a:p>
        </p:txBody>
      </p:sp>
      <p:sp>
        <p:nvSpPr>
          <p:cNvPr id="16397" name="Text Box 13"/>
          <p:cNvSpPr txBox="1"/>
          <p:nvPr/>
        </p:nvSpPr>
        <p:spPr>
          <a:xfrm>
            <a:off x="1812925" y="1974850"/>
            <a:ext cx="7050088"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t>One hundred- section bamboo</a:t>
            </a:r>
            <a:endParaRPr lang="en-US" altLang="en-US" sz="4000" dirty="0"/>
          </a:p>
        </p:txBody>
      </p:sp>
      <p:sp>
        <p:nvSpPr>
          <p:cNvPr id="16398" name="Text Box 14"/>
          <p:cNvSpPr txBox="1"/>
          <p:nvPr/>
        </p:nvSpPr>
        <p:spPr>
          <a:xfrm>
            <a:off x="1812925" y="2660650"/>
            <a:ext cx="3825875"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t>The Frog Prince</a:t>
            </a:r>
            <a:endParaRPr lang="en-US" altLang="en-US" sz="4000" dirty="0"/>
          </a:p>
        </p:txBody>
      </p:sp>
      <p:sp>
        <p:nvSpPr>
          <p:cNvPr id="16399" name="Text Box 15"/>
          <p:cNvSpPr txBox="1"/>
          <p:nvPr/>
        </p:nvSpPr>
        <p:spPr>
          <a:xfrm>
            <a:off x="1889125" y="3498850"/>
            <a:ext cx="5295900"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t>The seven- mile shoes</a:t>
            </a:r>
            <a:endParaRPr lang="en-US" altLang="en-US" sz="4000" dirty="0"/>
          </a:p>
        </p:txBody>
      </p:sp>
      <p:sp>
        <p:nvSpPr>
          <p:cNvPr id="16400" name="Text Box 16"/>
          <p:cNvSpPr txBox="1"/>
          <p:nvPr/>
        </p:nvSpPr>
        <p:spPr>
          <a:xfrm>
            <a:off x="1828800" y="4337050"/>
            <a:ext cx="7089775" cy="7016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4000" dirty="0"/>
              <a:t>Snow White and the 7 Dwarfs</a:t>
            </a:r>
            <a:endParaRPr lang="en-US" alt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7"/>
                                        </p:tgtEl>
                                        <p:attrNameLst>
                                          <p:attrName>style.visibility</p:attrName>
                                        </p:attrNameLst>
                                      </p:cBhvr>
                                      <p:to>
                                        <p:strVal val="visible"/>
                                      </p:to>
                                    </p:set>
                                    <p:anim calcmode="lin" valueType="num">
                                      <p:cBhvr additive="base">
                                        <p:cTn id="7" dur="2000" fill="hold"/>
                                        <p:tgtEl>
                                          <p:spTgt spid="16397"/>
                                        </p:tgtEl>
                                        <p:attrNameLst>
                                          <p:attrName>ppt_x</p:attrName>
                                        </p:attrNameLst>
                                      </p:cBhvr>
                                      <p:tavLst>
                                        <p:tav tm="0">
                                          <p:val>
                                            <p:strVal val="1+#ppt_w/2"/>
                                          </p:val>
                                        </p:tav>
                                        <p:tav tm="100000">
                                          <p:val>
                                            <p:strVal val="#ppt_x"/>
                                          </p:val>
                                        </p:tav>
                                      </p:tavLst>
                                    </p:anim>
                                    <p:anim calcmode="lin" valueType="num">
                                      <p:cBhvr additive="base">
                                        <p:cTn id="8" dur="2000" fill="hold"/>
                                        <p:tgtEl>
                                          <p:spTgt spid="163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8"/>
                                        </p:tgtEl>
                                        <p:attrNameLst>
                                          <p:attrName>style.visibility</p:attrName>
                                        </p:attrNameLst>
                                      </p:cBhvr>
                                      <p:to>
                                        <p:strVal val="visible"/>
                                      </p:to>
                                    </p:set>
                                    <p:anim calcmode="lin" valueType="num">
                                      <p:cBhvr additive="base">
                                        <p:cTn id="13" dur="2000" fill="hold"/>
                                        <p:tgtEl>
                                          <p:spTgt spid="16398"/>
                                        </p:tgtEl>
                                        <p:attrNameLst>
                                          <p:attrName>ppt_x</p:attrName>
                                        </p:attrNameLst>
                                      </p:cBhvr>
                                      <p:tavLst>
                                        <p:tav tm="0">
                                          <p:val>
                                            <p:strVal val="1+#ppt_w/2"/>
                                          </p:val>
                                        </p:tav>
                                        <p:tav tm="100000">
                                          <p:val>
                                            <p:strVal val="#ppt_x"/>
                                          </p:val>
                                        </p:tav>
                                      </p:tavLst>
                                    </p:anim>
                                    <p:anim calcmode="lin" valueType="num">
                                      <p:cBhvr additive="base">
                                        <p:cTn id="14" dur="2000" fill="hold"/>
                                        <p:tgtEl>
                                          <p:spTgt spid="1639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9"/>
                                        </p:tgtEl>
                                        <p:attrNameLst>
                                          <p:attrName>style.visibility</p:attrName>
                                        </p:attrNameLst>
                                      </p:cBhvr>
                                      <p:to>
                                        <p:strVal val="visible"/>
                                      </p:to>
                                    </p:set>
                                    <p:anim calcmode="lin" valueType="num">
                                      <p:cBhvr additive="base">
                                        <p:cTn id="19" dur="2000" fill="hold"/>
                                        <p:tgtEl>
                                          <p:spTgt spid="16399"/>
                                        </p:tgtEl>
                                        <p:attrNameLst>
                                          <p:attrName>ppt_x</p:attrName>
                                        </p:attrNameLst>
                                      </p:cBhvr>
                                      <p:tavLst>
                                        <p:tav tm="0">
                                          <p:val>
                                            <p:strVal val="1+#ppt_w/2"/>
                                          </p:val>
                                        </p:tav>
                                        <p:tav tm="100000">
                                          <p:val>
                                            <p:strVal val="#ppt_x"/>
                                          </p:val>
                                        </p:tav>
                                      </p:tavLst>
                                    </p:anim>
                                    <p:anim calcmode="lin" valueType="num">
                                      <p:cBhvr additive="base">
                                        <p:cTn id="20" dur="2000" fill="hold"/>
                                        <p:tgtEl>
                                          <p:spTgt spid="1639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6400"/>
                                        </p:tgtEl>
                                        <p:attrNameLst>
                                          <p:attrName>style.visibility</p:attrName>
                                        </p:attrNameLst>
                                      </p:cBhvr>
                                      <p:to>
                                        <p:strVal val="visible"/>
                                      </p:to>
                                    </p:set>
                                    <p:anim calcmode="lin" valueType="num">
                                      <p:cBhvr additive="base">
                                        <p:cTn id="25" dur="2000" fill="hold"/>
                                        <p:tgtEl>
                                          <p:spTgt spid="16400"/>
                                        </p:tgtEl>
                                        <p:attrNameLst>
                                          <p:attrName>ppt_x</p:attrName>
                                        </p:attrNameLst>
                                      </p:cBhvr>
                                      <p:tavLst>
                                        <p:tav tm="0">
                                          <p:val>
                                            <p:strVal val="1+#ppt_w/2"/>
                                          </p:val>
                                        </p:tav>
                                        <p:tav tm="100000">
                                          <p:val>
                                            <p:strVal val="#ppt_x"/>
                                          </p:val>
                                        </p:tav>
                                      </p:tavLst>
                                    </p:anim>
                                    <p:anim calcmode="lin" valueType="num">
                                      <p:cBhvr additive="base">
                                        <p:cTn id="26" dur="2000" fill="hold"/>
                                        <p:tgtEl>
                                          <p:spTgt spid="164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7" grpId="0"/>
      <p:bldP spid="16398" grpId="0"/>
      <p:bldP spid="16399" grpId="0"/>
      <p:bldP spid="164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2"/>
          <p:cNvSpPr>
            <a:spLocks noGrp="1" noRot="1" noChangeArrowheads="1"/>
          </p:cNvSpPr>
          <p:nvPr>
            <p:ph type="title"/>
          </p:nvPr>
        </p:nvSpPr>
        <p:spPr>
          <a:xfrm>
            <a:off x="304800" y="228600"/>
            <a:ext cx="8510588" cy="10668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400" b="0" i="0" u="none" strike="noStrike" kern="1200" cap="none" spc="0" normalizeH="0" baseline="0" noProof="0">
                <a:ln>
                  <a:noFill/>
                </a:ln>
                <a:solidFill>
                  <a:srgbClr val="FF0000"/>
                </a:solidFill>
                <a:effectLst>
                  <a:outerShdw blurRad="38100" dist="38100" dir="2700000" algn="tl">
                    <a:srgbClr val="000000"/>
                  </a:outerShdw>
                </a:effectLst>
                <a:uLnTx/>
                <a:uFillTx/>
                <a:latin typeface="+mj-lt"/>
                <a:ea typeface="+mj-ea"/>
                <a:cs typeface="+mj-cs"/>
              </a:rPr>
              <a:t>Unit 4: Our past</a:t>
            </a:r>
            <a:r>
              <a:rPr kumimoji="0" lang="en-US" altLang="en-US" sz="44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rPr>
              <a:t>    </a:t>
            </a:r>
            <a:r>
              <a:rPr kumimoji="0" lang="en-US" altLang="en-US" sz="24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rPr>
              <a:t>Section:</a:t>
            </a:r>
            <a:r>
              <a:rPr kumimoji="0" lang="en-US" altLang="en-US" sz="44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rPr>
              <a:t> </a:t>
            </a:r>
            <a:r>
              <a:rPr kumimoji="0" lang="en-US" altLang="en-US" sz="36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rPr>
              <a:t>READ 1&amp; 2</a:t>
            </a:r>
            <a:endParaRPr kumimoji="0" lang="en-US" altLang="en-US" sz="36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endParaRPr>
          </a:p>
        </p:txBody>
      </p:sp>
      <p:sp>
        <p:nvSpPr>
          <p:cNvPr id="17413" name="Text Box 5"/>
          <p:cNvSpPr txBox="1"/>
          <p:nvPr/>
        </p:nvSpPr>
        <p:spPr>
          <a:xfrm>
            <a:off x="746125" y="1158875"/>
            <a:ext cx="2665413"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CCFF66"/>
                </a:solidFill>
              </a:rPr>
              <a:t>I. Vocabulary:</a:t>
            </a:r>
            <a:endParaRPr lang="en-US" altLang="en-US" dirty="0">
              <a:solidFill>
                <a:srgbClr val="CCFF66"/>
              </a:solidFill>
            </a:endParaRPr>
          </a:p>
        </p:txBody>
      </p:sp>
      <p:sp>
        <p:nvSpPr>
          <p:cNvPr id="17414" name="Text Box 6"/>
          <p:cNvSpPr txBox="1"/>
          <p:nvPr/>
        </p:nvSpPr>
        <p:spPr>
          <a:xfrm>
            <a:off x="1050925" y="1763713"/>
            <a:ext cx="2679700" cy="396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1. cruel ( adj ) : </a:t>
            </a:r>
            <a:r>
              <a:rPr lang="en-US" altLang="en-US" sz="1800" dirty="0"/>
              <a:t>độc ác </a:t>
            </a:r>
            <a:endParaRPr lang="en-US" altLang="en-US" sz="1800" dirty="0"/>
          </a:p>
        </p:txBody>
      </p:sp>
      <p:sp>
        <p:nvSpPr>
          <p:cNvPr id="9221" name="Text Box 8"/>
          <p:cNvSpPr txBox="1"/>
          <p:nvPr/>
        </p:nvSpPr>
        <p:spPr>
          <a:xfrm flipH="1">
            <a:off x="1311275" y="2220913"/>
            <a:ext cx="365125"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endParaRPr lang="en-US" altLang="en-US" sz="2000" dirty="0"/>
          </a:p>
        </p:txBody>
      </p:sp>
      <p:sp>
        <p:nvSpPr>
          <p:cNvPr id="17417" name="Text Box 9"/>
          <p:cNvSpPr txBox="1"/>
          <p:nvPr/>
        </p:nvSpPr>
        <p:spPr>
          <a:xfrm>
            <a:off x="2590800" y="2133600"/>
            <a:ext cx="48006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    to be cruel to ( so ):</a:t>
            </a:r>
            <a:r>
              <a:rPr lang="en-US" altLang="en-US" sz="1800" dirty="0"/>
              <a:t>độc ác với ai</a:t>
            </a:r>
            <a:endParaRPr lang="en-US" altLang="en-US" sz="1800" dirty="0"/>
          </a:p>
        </p:txBody>
      </p:sp>
      <p:sp>
        <p:nvSpPr>
          <p:cNvPr id="9223" name="Line 11"/>
          <p:cNvSpPr/>
          <p:nvPr/>
        </p:nvSpPr>
        <p:spPr>
          <a:xfrm>
            <a:off x="2133600" y="2286000"/>
            <a:ext cx="0" cy="0"/>
          </a:xfrm>
          <a:prstGeom prst="line">
            <a:avLst/>
          </a:prstGeom>
          <a:ln w="9525" cap="flat" cmpd="sng">
            <a:solidFill>
              <a:schemeClr val="tx1"/>
            </a:solidFill>
            <a:prstDash val="solid"/>
            <a:headEnd type="none" w="med" len="med"/>
            <a:tailEnd type="triangle" w="med" len="med"/>
          </a:ln>
        </p:spPr>
      </p:sp>
      <p:sp>
        <p:nvSpPr>
          <p:cNvPr id="17420" name="Line 12"/>
          <p:cNvSpPr/>
          <p:nvPr/>
        </p:nvSpPr>
        <p:spPr>
          <a:xfrm>
            <a:off x="2133600" y="2362200"/>
            <a:ext cx="304800" cy="0"/>
          </a:xfrm>
          <a:prstGeom prst="line">
            <a:avLst/>
          </a:prstGeom>
          <a:ln w="9525" cap="flat" cmpd="sng">
            <a:solidFill>
              <a:schemeClr val="tx1"/>
            </a:solidFill>
            <a:prstDash val="solid"/>
            <a:headEnd type="none" w="med" len="med"/>
            <a:tailEnd type="triangle" w="med" len="med"/>
          </a:ln>
        </p:spPr>
      </p:sp>
      <p:sp>
        <p:nvSpPr>
          <p:cNvPr id="17421" name="Text Box 13"/>
          <p:cNvSpPr txBox="1"/>
          <p:nvPr/>
        </p:nvSpPr>
        <p:spPr>
          <a:xfrm>
            <a:off x="1066800" y="2601913"/>
            <a:ext cx="70104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2. (to) upset ( so ): ( to ) make ( so ) feel unhappy</a:t>
            </a:r>
            <a:endParaRPr lang="en-US" altLang="en-US" sz="2000" dirty="0"/>
          </a:p>
        </p:txBody>
      </p:sp>
      <p:sp>
        <p:nvSpPr>
          <p:cNvPr id="17422" name="Text Box 14"/>
          <p:cNvSpPr txBox="1"/>
          <p:nvPr/>
        </p:nvSpPr>
        <p:spPr>
          <a:xfrm>
            <a:off x="1066800" y="3048000"/>
            <a:ext cx="59436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3. ( a ) fairy:  n</a:t>
            </a:r>
            <a:r>
              <a:rPr lang="en-US" altLang="en-US" sz="1800" dirty="0"/>
              <a:t>àng tiên  </a:t>
            </a:r>
            <a:endParaRPr lang="en-US" altLang="en-US" sz="1800" dirty="0"/>
          </a:p>
        </p:txBody>
      </p:sp>
      <p:sp>
        <p:nvSpPr>
          <p:cNvPr id="17424" name="Line 16"/>
          <p:cNvSpPr/>
          <p:nvPr/>
        </p:nvSpPr>
        <p:spPr>
          <a:xfrm>
            <a:off x="1219200" y="3733800"/>
            <a:ext cx="533400" cy="0"/>
          </a:xfrm>
          <a:prstGeom prst="line">
            <a:avLst/>
          </a:prstGeom>
          <a:ln w="9525" cap="flat" cmpd="sng">
            <a:solidFill>
              <a:schemeClr val="tx1"/>
            </a:solidFill>
            <a:prstDash val="solid"/>
            <a:headEnd type="none" w="med" len="med"/>
            <a:tailEnd type="triangle" w="med" len="med"/>
          </a:ln>
        </p:spPr>
      </p:sp>
      <p:sp>
        <p:nvSpPr>
          <p:cNvPr id="17425" name="Text Box 17"/>
          <p:cNvSpPr txBox="1"/>
          <p:nvPr/>
        </p:nvSpPr>
        <p:spPr>
          <a:xfrm>
            <a:off x="2193925" y="3516313"/>
            <a:ext cx="4778375" cy="396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A fairy has a lot of ......................  powers</a:t>
            </a:r>
            <a:endParaRPr lang="en-US" altLang="en-US" sz="1800" dirty="0"/>
          </a:p>
        </p:txBody>
      </p:sp>
      <p:sp>
        <p:nvSpPr>
          <p:cNvPr id="17426" name="Text Box 18"/>
          <p:cNvSpPr txBox="1"/>
          <p:nvPr/>
        </p:nvSpPr>
        <p:spPr>
          <a:xfrm>
            <a:off x="4572000" y="3429000"/>
            <a:ext cx="12954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solidFill>
                  <a:srgbClr val="FF0000"/>
                </a:solidFill>
              </a:rPr>
              <a:t>magical</a:t>
            </a:r>
            <a:endParaRPr lang="en-US" altLang="en-US" sz="2000" dirty="0">
              <a:solidFill>
                <a:srgbClr val="FF0000"/>
              </a:solidFill>
            </a:endParaRPr>
          </a:p>
        </p:txBody>
      </p:sp>
      <p:sp>
        <p:nvSpPr>
          <p:cNvPr id="9230" name="Text Box 19"/>
          <p:cNvSpPr txBox="1"/>
          <p:nvPr/>
        </p:nvSpPr>
        <p:spPr>
          <a:xfrm>
            <a:off x="1143000" y="4038600"/>
            <a:ext cx="184150"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endParaRPr lang="en-US" altLang="en-US" sz="1800" dirty="0"/>
          </a:p>
        </p:txBody>
      </p:sp>
      <p:sp>
        <p:nvSpPr>
          <p:cNvPr id="17428" name="Text Box 20"/>
          <p:cNvSpPr txBox="1"/>
          <p:nvPr/>
        </p:nvSpPr>
        <p:spPr>
          <a:xfrm>
            <a:off x="1066800" y="3821113"/>
            <a:ext cx="3516313"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4.  magically ( adv ) : k</a:t>
            </a:r>
            <a:r>
              <a:rPr lang="en-US" altLang="en-US" sz="1800" dirty="0"/>
              <a:t>ỳ diệu. </a:t>
            </a:r>
            <a:endParaRPr lang="en-US" altLang="en-US" sz="1800" dirty="0"/>
          </a:p>
        </p:txBody>
      </p:sp>
      <p:sp>
        <p:nvSpPr>
          <p:cNvPr id="9232" name="Text Box 21"/>
          <p:cNvSpPr txBox="1"/>
          <p:nvPr/>
        </p:nvSpPr>
        <p:spPr>
          <a:xfrm>
            <a:off x="1219200" y="4241800"/>
            <a:ext cx="184150" cy="396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endParaRPr lang="en-US" altLang="en-US" sz="2000" dirty="0"/>
          </a:p>
        </p:txBody>
      </p:sp>
      <p:sp>
        <p:nvSpPr>
          <p:cNvPr id="17431" name="Text Box 23"/>
          <p:cNvSpPr txBox="1"/>
          <p:nvPr/>
        </p:nvSpPr>
        <p:spPr>
          <a:xfrm>
            <a:off x="1066800" y="4278313"/>
            <a:ext cx="70866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5. rag ( n): qu</a:t>
            </a:r>
            <a:r>
              <a:rPr lang="en-US" altLang="en-US" sz="1800" dirty="0"/>
              <a:t>ần áo rách, vải vụn</a:t>
            </a:r>
            <a:endParaRPr lang="en-US" altLang="en-US" sz="1800" dirty="0"/>
          </a:p>
        </p:txBody>
      </p:sp>
      <p:sp>
        <p:nvSpPr>
          <p:cNvPr id="17432" name="Text Box 24"/>
          <p:cNvSpPr txBox="1"/>
          <p:nvPr/>
        </p:nvSpPr>
        <p:spPr>
          <a:xfrm>
            <a:off x="1066800" y="4724400"/>
            <a:ext cx="72390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6. (to ) fall in love </a:t>
            </a:r>
            <a:r>
              <a:rPr lang="en-US" altLang="en-US" sz="1800" dirty="0"/>
              <a:t>with ( so ): phải lòng  ( ai )</a:t>
            </a:r>
            <a:endParaRPr lang="en-US" altLang="en-US" sz="1800" dirty="0"/>
          </a:p>
        </p:txBody>
      </p:sp>
      <p:sp>
        <p:nvSpPr>
          <p:cNvPr id="17434" name="Line 26"/>
          <p:cNvSpPr/>
          <p:nvPr/>
        </p:nvSpPr>
        <p:spPr>
          <a:xfrm>
            <a:off x="1295400" y="5334000"/>
            <a:ext cx="457200" cy="0"/>
          </a:xfrm>
          <a:prstGeom prst="line">
            <a:avLst/>
          </a:prstGeom>
          <a:ln w="9525" cap="flat" cmpd="sng">
            <a:solidFill>
              <a:schemeClr val="tx1"/>
            </a:solidFill>
            <a:prstDash val="solid"/>
            <a:headEnd type="none" w="med" len="med"/>
            <a:tailEnd type="triangle" w="med" len="med"/>
          </a:ln>
        </p:spPr>
      </p:sp>
      <p:sp>
        <p:nvSpPr>
          <p:cNvPr id="17435" name="Text Box 27"/>
          <p:cNvSpPr txBox="1"/>
          <p:nvPr/>
        </p:nvSpPr>
        <p:spPr>
          <a:xfrm>
            <a:off x="1812925" y="5116513"/>
            <a:ext cx="7227888" cy="396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When the Prince saw T</a:t>
            </a:r>
            <a:r>
              <a:rPr lang="en-US" altLang="en-US" sz="1800" dirty="0"/>
              <a:t>ấm, he .......................... fell in love with her.</a:t>
            </a:r>
            <a:endParaRPr lang="en-US" altLang="en-US" sz="1800" dirty="0"/>
          </a:p>
        </p:txBody>
      </p:sp>
      <p:sp>
        <p:nvSpPr>
          <p:cNvPr id="17436" name="Text Box 28"/>
          <p:cNvSpPr txBox="1"/>
          <p:nvPr/>
        </p:nvSpPr>
        <p:spPr>
          <a:xfrm>
            <a:off x="5334000" y="5029200"/>
            <a:ext cx="16764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solidFill>
                  <a:srgbClr val="FF0000"/>
                </a:solidFill>
              </a:rPr>
              <a:t>immediately</a:t>
            </a:r>
            <a:endParaRPr lang="en-US" altLang="en-US" sz="2000" dirty="0">
              <a:solidFill>
                <a:srgbClr val="FF0000"/>
              </a:solidFill>
            </a:endParaRPr>
          </a:p>
        </p:txBody>
      </p:sp>
      <p:sp>
        <p:nvSpPr>
          <p:cNvPr id="17437" name="Text Box 29"/>
          <p:cNvSpPr txBox="1"/>
          <p:nvPr/>
        </p:nvSpPr>
        <p:spPr>
          <a:xfrm>
            <a:off x="1066800" y="5573713"/>
            <a:ext cx="421005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sz="2000" dirty="0"/>
              <a:t>7. immediately ( adv ): ngay l</a:t>
            </a:r>
            <a:r>
              <a:rPr lang="en-US" altLang="en-US" sz="1800" dirty="0"/>
              <a:t>ập tức</a:t>
            </a:r>
            <a:endParaRPr lang="en-US" altLang="en-US"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1"/>
                                          </p:val>
                                        </p:tav>
                                        <p:tav tm="100000">
                                          <p:val>
                                            <p:strVal val="#ppt_x"/>
                                          </p:val>
                                        </p:tav>
                                      </p:tavLst>
                                    </p:anim>
                                    <p:anim calcmode="lin" valueType="num">
                                      <p:cBhvr>
                                        <p:cTn id="9" dur="1000" fill="hold"/>
                                        <p:tgtEl>
                                          <p:spTgt spid="1741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413"/>
                                        </p:tgtEl>
                                        <p:attrNameLst>
                                          <p:attrName>style.visibility</p:attrName>
                                        </p:attrNameLst>
                                      </p:cBhvr>
                                      <p:to>
                                        <p:strVal val="visible"/>
                                      </p:to>
                                    </p:set>
                                    <p:anim calcmode="lin" valueType="num">
                                      <p:cBhvr>
                                        <p:cTn id="14" dur="2000" fill="hold"/>
                                        <p:tgtEl>
                                          <p:spTgt spid="17413"/>
                                        </p:tgtEl>
                                        <p:attrNameLst>
                                          <p:attrName>ppt_w</p:attrName>
                                        </p:attrNameLst>
                                      </p:cBhvr>
                                      <p:tavLst>
                                        <p:tav tm="0">
                                          <p:val>
                                            <p:fltVal val="0.000000"/>
                                          </p:val>
                                        </p:tav>
                                        <p:tav tm="100000">
                                          <p:val>
                                            <p:strVal val="#ppt_w"/>
                                          </p:val>
                                        </p:tav>
                                      </p:tavLst>
                                    </p:anim>
                                    <p:anim calcmode="lin" valueType="num">
                                      <p:cBhvr>
                                        <p:cTn id="15" dur="2000" fill="hold"/>
                                        <p:tgtEl>
                                          <p:spTgt spid="17413"/>
                                        </p:tgtEl>
                                        <p:attrNameLst>
                                          <p:attrName>ppt_h</p:attrName>
                                        </p:attrNameLst>
                                      </p:cBhvr>
                                      <p:tavLst>
                                        <p:tav tm="0">
                                          <p:val>
                                            <p:fltVal val="0.000000"/>
                                          </p:val>
                                        </p:tav>
                                        <p:tav tm="100000">
                                          <p:val>
                                            <p:strVal val="#ppt_h"/>
                                          </p:val>
                                        </p:tav>
                                      </p:tavLst>
                                    </p:anim>
                                    <p:animEffect transition="in" filter="fade">
                                      <p:cBhvr>
                                        <p:cTn id="16" dur="2000"/>
                                        <p:tgtEl>
                                          <p:spTgt spid="174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414"/>
                                        </p:tgtEl>
                                        <p:attrNameLst>
                                          <p:attrName>style.visibility</p:attrName>
                                        </p:attrNameLst>
                                      </p:cBhvr>
                                      <p:to>
                                        <p:strVal val="visible"/>
                                      </p:to>
                                    </p:set>
                                    <p:anim calcmode="lin" valueType="num">
                                      <p:cBhvr>
                                        <p:cTn id="21" dur="1000" fill="hold"/>
                                        <p:tgtEl>
                                          <p:spTgt spid="17414"/>
                                        </p:tgtEl>
                                        <p:attrNameLst>
                                          <p:attrName>ppt_w</p:attrName>
                                        </p:attrNameLst>
                                      </p:cBhvr>
                                      <p:tavLst>
                                        <p:tav tm="0">
                                          <p:val>
                                            <p:fltVal val="0.000000"/>
                                          </p:val>
                                        </p:tav>
                                        <p:tav tm="100000">
                                          <p:val>
                                            <p:strVal val="#ppt_w"/>
                                          </p:val>
                                        </p:tav>
                                      </p:tavLst>
                                    </p:anim>
                                    <p:anim calcmode="lin" valueType="num">
                                      <p:cBhvr>
                                        <p:cTn id="22" dur="1000" fill="hold"/>
                                        <p:tgtEl>
                                          <p:spTgt spid="17414"/>
                                        </p:tgtEl>
                                        <p:attrNameLst>
                                          <p:attrName>ppt_h</p:attrName>
                                        </p:attrNameLst>
                                      </p:cBhvr>
                                      <p:tavLst>
                                        <p:tav tm="0">
                                          <p:val>
                                            <p:fltVal val="0.000000"/>
                                          </p:val>
                                        </p:tav>
                                        <p:tav tm="100000">
                                          <p:val>
                                            <p:strVal val="#ppt_h"/>
                                          </p:val>
                                        </p:tav>
                                      </p:tavLst>
                                    </p:anim>
                                    <p:animEffect transition="in" filter="fade">
                                      <p:cBhvr>
                                        <p:cTn id="23" dur="1000"/>
                                        <p:tgtEl>
                                          <p:spTgt spid="174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7420"/>
                                        </p:tgtEl>
                                        <p:attrNameLst>
                                          <p:attrName>style.visibility</p:attrName>
                                        </p:attrNameLst>
                                      </p:cBhvr>
                                      <p:to>
                                        <p:strVal val="visible"/>
                                      </p:to>
                                    </p:set>
                                    <p:anim calcmode="lin" valueType="num">
                                      <p:cBhvr additive="base">
                                        <p:cTn id="28" dur="500" fill="hold"/>
                                        <p:tgtEl>
                                          <p:spTgt spid="17420"/>
                                        </p:tgtEl>
                                        <p:attrNameLst>
                                          <p:attrName>ppt_x</p:attrName>
                                        </p:attrNameLst>
                                      </p:cBhvr>
                                      <p:tavLst>
                                        <p:tav tm="0">
                                          <p:val>
                                            <p:strVal val="0-#ppt_w/2"/>
                                          </p:val>
                                        </p:tav>
                                        <p:tav tm="100000">
                                          <p:val>
                                            <p:strVal val="#ppt_x"/>
                                          </p:val>
                                        </p:tav>
                                      </p:tavLst>
                                    </p:anim>
                                    <p:anim calcmode="lin" valueType="num">
                                      <p:cBhvr additive="base">
                                        <p:cTn id="29" dur="500" fill="hold"/>
                                        <p:tgtEl>
                                          <p:spTgt spid="17420"/>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7417">
                                            <p:txEl>
                                              <p:charRg st="0" end="40"/>
                                            </p:txEl>
                                          </p:spTgt>
                                        </p:tgtEl>
                                        <p:attrNameLst>
                                          <p:attrName>style.visibility</p:attrName>
                                        </p:attrNameLst>
                                      </p:cBhvr>
                                      <p:to>
                                        <p:strVal val="visible"/>
                                      </p:to>
                                    </p:set>
                                    <p:anim calcmode="lin" valueType="num">
                                      <p:cBhvr>
                                        <p:cTn id="33" dur="500" fill="hold"/>
                                        <p:tgtEl>
                                          <p:spTgt spid="17417">
                                            <p:txEl>
                                              <p:charRg st="0" end="40"/>
                                            </p:txEl>
                                          </p:spTgt>
                                        </p:tgtEl>
                                        <p:attrNameLst>
                                          <p:attrName>ppt_w</p:attrName>
                                        </p:attrNameLst>
                                      </p:cBhvr>
                                      <p:tavLst>
                                        <p:tav tm="0">
                                          <p:val>
                                            <p:fltVal val="0.000000"/>
                                          </p:val>
                                        </p:tav>
                                        <p:tav tm="100000">
                                          <p:val>
                                            <p:strVal val="#ppt_w"/>
                                          </p:val>
                                        </p:tav>
                                      </p:tavLst>
                                    </p:anim>
                                    <p:anim calcmode="lin" valueType="num">
                                      <p:cBhvr>
                                        <p:cTn id="34" dur="500" fill="hold"/>
                                        <p:tgtEl>
                                          <p:spTgt spid="17417">
                                            <p:txEl>
                                              <p:charRg st="0" end="40"/>
                                            </p:txEl>
                                          </p:spTgt>
                                        </p:tgtEl>
                                        <p:attrNameLst>
                                          <p:attrName>ppt_h</p:attrName>
                                        </p:attrNameLst>
                                      </p:cBhvr>
                                      <p:tavLst>
                                        <p:tav tm="0">
                                          <p:val>
                                            <p:fltVal val="0.000000"/>
                                          </p:val>
                                        </p:tav>
                                        <p:tav tm="100000">
                                          <p:val>
                                            <p:strVal val="#ppt_h"/>
                                          </p:val>
                                        </p:tav>
                                      </p:tavLst>
                                    </p:anim>
                                    <p:animEffect transition="in" filter="fade">
                                      <p:cBhvr>
                                        <p:cTn id="35" dur="500"/>
                                        <p:tgtEl>
                                          <p:spTgt spid="17417">
                                            <p:txEl>
                                              <p:charRg st="0" end="4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421"/>
                                        </p:tgtEl>
                                        <p:attrNameLst>
                                          <p:attrName>style.visibility</p:attrName>
                                        </p:attrNameLst>
                                      </p:cBhvr>
                                      <p:to>
                                        <p:strVal val="visible"/>
                                      </p:to>
                                    </p:set>
                                    <p:anim calcmode="lin" valueType="num">
                                      <p:cBhvr>
                                        <p:cTn id="40" dur="1000" fill="hold"/>
                                        <p:tgtEl>
                                          <p:spTgt spid="17421"/>
                                        </p:tgtEl>
                                        <p:attrNameLst>
                                          <p:attrName>ppt_w</p:attrName>
                                        </p:attrNameLst>
                                      </p:cBhvr>
                                      <p:tavLst>
                                        <p:tav tm="0">
                                          <p:val>
                                            <p:fltVal val="0.000000"/>
                                          </p:val>
                                        </p:tav>
                                        <p:tav tm="100000">
                                          <p:val>
                                            <p:strVal val="#ppt_w"/>
                                          </p:val>
                                        </p:tav>
                                      </p:tavLst>
                                    </p:anim>
                                    <p:anim calcmode="lin" valueType="num">
                                      <p:cBhvr>
                                        <p:cTn id="41" dur="1000" fill="hold"/>
                                        <p:tgtEl>
                                          <p:spTgt spid="17421"/>
                                        </p:tgtEl>
                                        <p:attrNameLst>
                                          <p:attrName>ppt_h</p:attrName>
                                        </p:attrNameLst>
                                      </p:cBhvr>
                                      <p:tavLst>
                                        <p:tav tm="0">
                                          <p:val>
                                            <p:fltVal val="0.000000"/>
                                          </p:val>
                                        </p:tav>
                                        <p:tav tm="100000">
                                          <p:val>
                                            <p:strVal val="#ppt_h"/>
                                          </p:val>
                                        </p:tav>
                                      </p:tavLst>
                                    </p:anim>
                                    <p:animEffect transition="in" filter="fade">
                                      <p:cBhvr>
                                        <p:cTn id="42" dur="1000"/>
                                        <p:tgtEl>
                                          <p:spTgt spid="1742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7422"/>
                                        </p:tgtEl>
                                        <p:attrNameLst>
                                          <p:attrName>style.visibility</p:attrName>
                                        </p:attrNameLst>
                                      </p:cBhvr>
                                      <p:to>
                                        <p:strVal val="visible"/>
                                      </p:to>
                                    </p:set>
                                    <p:anim calcmode="lin" valueType="num">
                                      <p:cBhvr>
                                        <p:cTn id="47" dur="1000" fill="hold"/>
                                        <p:tgtEl>
                                          <p:spTgt spid="17422"/>
                                        </p:tgtEl>
                                        <p:attrNameLst>
                                          <p:attrName>ppt_w</p:attrName>
                                        </p:attrNameLst>
                                      </p:cBhvr>
                                      <p:tavLst>
                                        <p:tav tm="0">
                                          <p:val>
                                            <p:fltVal val="0.000000"/>
                                          </p:val>
                                        </p:tav>
                                        <p:tav tm="100000">
                                          <p:val>
                                            <p:strVal val="#ppt_w"/>
                                          </p:val>
                                        </p:tav>
                                      </p:tavLst>
                                    </p:anim>
                                    <p:anim calcmode="lin" valueType="num">
                                      <p:cBhvr>
                                        <p:cTn id="48" dur="1000" fill="hold"/>
                                        <p:tgtEl>
                                          <p:spTgt spid="17422"/>
                                        </p:tgtEl>
                                        <p:attrNameLst>
                                          <p:attrName>ppt_h</p:attrName>
                                        </p:attrNameLst>
                                      </p:cBhvr>
                                      <p:tavLst>
                                        <p:tav tm="0">
                                          <p:val>
                                            <p:fltVal val="0.000000"/>
                                          </p:val>
                                        </p:tav>
                                        <p:tav tm="100000">
                                          <p:val>
                                            <p:strVal val="#ppt_h"/>
                                          </p:val>
                                        </p:tav>
                                      </p:tavLst>
                                    </p:anim>
                                    <p:animEffect transition="in" filter="fade">
                                      <p:cBhvr>
                                        <p:cTn id="49" dur="1000"/>
                                        <p:tgtEl>
                                          <p:spTgt spid="1742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17424"/>
                                        </p:tgtEl>
                                        <p:attrNameLst>
                                          <p:attrName>style.visibility</p:attrName>
                                        </p:attrNameLst>
                                      </p:cBhvr>
                                      <p:to>
                                        <p:strVal val="visible"/>
                                      </p:to>
                                    </p:set>
                                    <p:anim calcmode="lin" valueType="num">
                                      <p:cBhvr additive="base">
                                        <p:cTn id="54" dur="500" fill="hold"/>
                                        <p:tgtEl>
                                          <p:spTgt spid="17424"/>
                                        </p:tgtEl>
                                        <p:attrNameLst>
                                          <p:attrName>ppt_x</p:attrName>
                                        </p:attrNameLst>
                                      </p:cBhvr>
                                      <p:tavLst>
                                        <p:tav tm="0">
                                          <p:val>
                                            <p:strVal val="0-#ppt_w/2"/>
                                          </p:val>
                                        </p:tav>
                                        <p:tav tm="100000">
                                          <p:val>
                                            <p:strVal val="#ppt_x"/>
                                          </p:val>
                                        </p:tav>
                                      </p:tavLst>
                                    </p:anim>
                                    <p:anim calcmode="lin" valueType="num">
                                      <p:cBhvr additive="base">
                                        <p:cTn id="55" dur="500" fill="hold"/>
                                        <p:tgtEl>
                                          <p:spTgt spid="1742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17425"/>
                                        </p:tgtEl>
                                        <p:attrNameLst>
                                          <p:attrName>style.visibility</p:attrName>
                                        </p:attrNameLst>
                                      </p:cBhvr>
                                      <p:to>
                                        <p:strVal val="visible"/>
                                      </p:to>
                                    </p:set>
                                    <p:anim calcmode="lin" valueType="num">
                                      <p:cBhvr additive="base">
                                        <p:cTn id="59" dur="500" fill="hold"/>
                                        <p:tgtEl>
                                          <p:spTgt spid="17425"/>
                                        </p:tgtEl>
                                        <p:attrNameLst>
                                          <p:attrName>ppt_x</p:attrName>
                                        </p:attrNameLst>
                                      </p:cBhvr>
                                      <p:tavLst>
                                        <p:tav tm="0">
                                          <p:val>
                                            <p:strVal val="1+#ppt_w/2"/>
                                          </p:val>
                                        </p:tav>
                                        <p:tav tm="100000">
                                          <p:val>
                                            <p:strVal val="#ppt_x"/>
                                          </p:val>
                                        </p:tav>
                                      </p:tavLst>
                                    </p:anim>
                                    <p:anim calcmode="lin" valueType="num">
                                      <p:cBhvr additive="base">
                                        <p:cTn id="60" dur="500" fill="hold"/>
                                        <p:tgtEl>
                                          <p:spTgt spid="1742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17426"/>
                                        </p:tgtEl>
                                        <p:attrNameLst>
                                          <p:attrName>style.visibility</p:attrName>
                                        </p:attrNameLst>
                                      </p:cBhvr>
                                      <p:to>
                                        <p:strVal val="visible"/>
                                      </p:to>
                                    </p:set>
                                    <p:animEffect transition="in" filter="wipe(down)">
                                      <p:cBhvr>
                                        <p:cTn id="65" dur="580">
                                          <p:stCondLst>
                                            <p:cond delay="0"/>
                                          </p:stCondLst>
                                        </p:cTn>
                                        <p:tgtEl>
                                          <p:spTgt spid="17426"/>
                                        </p:tgtEl>
                                      </p:cBhvr>
                                    </p:animEffect>
                                    <p:anim calcmode="lin" valueType="num">
                                      <p:cBhvr>
                                        <p:cTn id="66" dur="1822" tmFilter="0,0; 0.14,0.36; 0.43,0.73; 0.71,0.91; 1.0,1.0">
                                          <p:stCondLst>
                                            <p:cond delay="0"/>
                                          </p:stCondLst>
                                        </p:cTn>
                                        <p:tgtEl>
                                          <p:spTgt spid="17426"/>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7426"/>
                                        </p:tgtEl>
                                        <p:attrNameLst>
                                          <p:attrName>ppt_y</p:attrName>
                                        </p:attrNameLst>
                                      </p:cBhvr>
                                      <p:tavLst>
                                        <p:tav tm="0" fmla="#ppt_y-sin(pi*$)/3">
                                          <p:val>
                                            <p:fltVal val="0.500000"/>
                                          </p:val>
                                        </p:tav>
                                        <p:tav tm="100000">
                                          <p:val>
                                            <p:fltVal val="1.000000"/>
                                          </p:val>
                                        </p:tav>
                                      </p:tavLst>
                                    </p:anim>
                                    <p:anim calcmode="lin" valueType="num">
                                      <p:cBhvr>
                                        <p:cTn id="68" dur="664" tmFilter="0, 0; 0.125,0.2665; 0.25,0.4; 0.375,0.465; 0.5,0.5;  0.625,0.535; 0.75,0.6; 0.875,0.7335; 1,1">
                                          <p:stCondLst>
                                            <p:cond delay="664"/>
                                          </p:stCondLst>
                                        </p:cTn>
                                        <p:tgtEl>
                                          <p:spTgt spid="17426"/>
                                        </p:tgtEl>
                                        <p:attrNameLst>
                                          <p:attrName>ppt_y</p:attrName>
                                        </p:attrNameLst>
                                      </p:cBhvr>
                                      <p:tavLst>
                                        <p:tav tm="0" fmla="#ppt_y-sin(pi*$)/9">
                                          <p:val>
                                            <p:fltVal val="0.000000"/>
                                          </p:val>
                                        </p:tav>
                                        <p:tav tm="100000">
                                          <p:val>
                                            <p:fltVal val="1.000000"/>
                                          </p:val>
                                        </p:tav>
                                      </p:tavLst>
                                    </p:anim>
                                    <p:anim calcmode="lin" valueType="num">
                                      <p:cBhvr>
                                        <p:cTn id="69" dur="332" tmFilter="0, 0; 0.125,0.2665; 0.25,0.4; 0.375,0.465; 0.5,0.5;  0.625,0.535; 0.75,0.6; 0.875,0.7335; 1,1">
                                          <p:stCondLst>
                                            <p:cond delay="1324"/>
                                          </p:stCondLst>
                                        </p:cTn>
                                        <p:tgtEl>
                                          <p:spTgt spid="17426"/>
                                        </p:tgtEl>
                                        <p:attrNameLst>
                                          <p:attrName>ppt_y</p:attrName>
                                        </p:attrNameLst>
                                      </p:cBhvr>
                                      <p:tavLst>
                                        <p:tav tm="0" fmla="#ppt_y-sin(pi*$)/27">
                                          <p:val>
                                            <p:fltVal val="0.000000"/>
                                          </p:val>
                                        </p:tav>
                                        <p:tav tm="100000">
                                          <p:val>
                                            <p:fltVal val="1.000000"/>
                                          </p:val>
                                        </p:tav>
                                      </p:tavLst>
                                    </p:anim>
                                    <p:anim calcmode="lin" valueType="num">
                                      <p:cBhvr>
                                        <p:cTn id="70" dur="164" tmFilter="0, 0; 0.125,0.2665; 0.25,0.4; 0.375,0.465; 0.5,0.5;  0.625,0.535; 0.75,0.6; 0.875,0.7335; 1,1">
                                          <p:stCondLst>
                                            <p:cond delay="1656"/>
                                          </p:stCondLst>
                                        </p:cTn>
                                        <p:tgtEl>
                                          <p:spTgt spid="17426"/>
                                        </p:tgtEl>
                                        <p:attrNameLst>
                                          <p:attrName>ppt_y</p:attrName>
                                        </p:attrNameLst>
                                      </p:cBhvr>
                                      <p:tavLst>
                                        <p:tav tm="0" fmla="#ppt_y-sin(pi*$)/81">
                                          <p:val>
                                            <p:fltVal val="0.000000"/>
                                          </p:val>
                                        </p:tav>
                                        <p:tav tm="100000">
                                          <p:val>
                                            <p:fltVal val="1.000000"/>
                                          </p:val>
                                        </p:tav>
                                      </p:tavLst>
                                    </p:anim>
                                    <p:animScale>
                                      <p:cBhvr>
                                        <p:cTn id="71" dur="26">
                                          <p:stCondLst>
                                            <p:cond delay="650"/>
                                          </p:stCondLst>
                                        </p:cTn>
                                        <p:tgtEl>
                                          <p:spTgt spid="17426"/>
                                        </p:tgtEl>
                                      </p:cBhvr>
                                      <p:to x="100000" y="60000"/>
                                    </p:animScale>
                                    <p:animScale>
                                      <p:cBhvr>
                                        <p:cTn id="72" dur="166" decel="50000">
                                          <p:stCondLst>
                                            <p:cond delay="676"/>
                                          </p:stCondLst>
                                        </p:cTn>
                                        <p:tgtEl>
                                          <p:spTgt spid="17426"/>
                                        </p:tgtEl>
                                      </p:cBhvr>
                                      <p:to x="100000" y="100000"/>
                                    </p:animScale>
                                    <p:animScale>
                                      <p:cBhvr>
                                        <p:cTn id="73" dur="26">
                                          <p:stCondLst>
                                            <p:cond delay="1312"/>
                                          </p:stCondLst>
                                        </p:cTn>
                                        <p:tgtEl>
                                          <p:spTgt spid="17426"/>
                                        </p:tgtEl>
                                      </p:cBhvr>
                                      <p:to x="100000" y="80000"/>
                                    </p:animScale>
                                    <p:animScale>
                                      <p:cBhvr>
                                        <p:cTn id="74" dur="166" decel="50000">
                                          <p:stCondLst>
                                            <p:cond delay="1338"/>
                                          </p:stCondLst>
                                        </p:cTn>
                                        <p:tgtEl>
                                          <p:spTgt spid="17426"/>
                                        </p:tgtEl>
                                      </p:cBhvr>
                                      <p:to x="100000" y="100000"/>
                                    </p:animScale>
                                    <p:animScale>
                                      <p:cBhvr>
                                        <p:cTn id="75" dur="26">
                                          <p:stCondLst>
                                            <p:cond delay="1642"/>
                                          </p:stCondLst>
                                        </p:cTn>
                                        <p:tgtEl>
                                          <p:spTgt spid="17426"/>
                                        </p:tgtEl>
                                      </p:cBhvr>
                                      <p:to x="100000" y="90000"/>
                                    </p:animScale>
                                    <p:animScale>
                                      <p:cBhvr>
                                        <p:cTn id="76" dur="166" decel="50000">
                                          <p:stCondLst>
                                            <p:cond delay="1668"/>
                                          </p:stCondLst>
                                        </p:cTn>
                                        <p:tgtEl>
                                          <p:spTgt spid="17426"/>
                                        </p:tgtEl>
                                      </p:cBhvr>
                                      <p:to x="100000" y="100000"/>
                                    </p:animScale>
                                    <p:animScale>
                                      <p:cBhvr>
                                        <p:cTn id="77" dur="26">
                                          <p:stCondLst>
                                            <p:cond delay="1808"/>
                                          </p:stCondLst>
                                        </p:cTn>
                                        <p:tgtEl>
                                          <p:spTgt spid="17426"/>
                                        </p:tgtEl>
                                      </p:cBhvr>
                                      <p:to x="100000" y="95000"/>
                                    </p:animScale>
                                    <p:animScale>
                                      <p:cBhvr>
                                        <p:cTn id="78" dur="166" decel="50000">
                                          <p:stCondLst>
                                            <p:cond delay="1834"/>
                                          </p:stCondLst>
                                        </p:cTn>
                                        <p:tgtEl>
                                          <p:spTgt spid="17426"/>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7428"/>
                                        </p:tgtEl>
                                        <p:attrNameLst>
                                          <p:attrName>style.visibility</p:attrName>
                                        </p:attrNameLst>
                                      </p:cBhvr>
                                      <p:to>
                                        <p:strVal val="visible"/>
                                      </p:to>
                                    </p:set>
                                    <p:anim calcmode="lin" valueType="num">
                                      <p:cBhvr>
                                        <p:cTn id="83" dur="1000" fill="hold"/>
                                        <p:tgtEl>
                                          <p:spTgt spid="17428"/>
                                        </p:tgtEl>
                                        <p:attrNameLst>
                                          <p:attrName>ppt_w</p:attrName>
                                        </p:attrNameLst>
                                      </p:cBhvr>
                                      <p:tavLst>
                                        <p:tav tm="0">
                                          <p:val>
                                            <p:fltVal val="0.000000"/>
                                          </p:val>
                                        </p:tav>
                                        <p:tav tm="100000">
                                          <p:val>
                                            <p:strVal val="#ppt_w"/>
                                          </p:val>
                                        </p:tav>
                                      </p:tavLst>
                                    </p:anim>
                                    <p:anim calcmode="lin" valueType="num">
                                      <p:cBhvr>
                                        <p:cTn id="84" dur="1000" fill="hold"/>
                                        <p:tgtEl>
                                          <p:spTgt spid="17428"/>
                                        </p:tgtEl>
                                        <p:attrNameLst>
                                          <p:attrName>ppt_h</p:attrName>
                                        </p:attrNameLst>
                                      </p:cBhvr>
                                      <p:tavLst>
                                        <p:tav tm="0">
                                          <p:val>
                                            <p:fltVal val="0.000000"/>
                                          </p:val>
                                        </p:tav>
                                        <p:tav tm="100000">
                                          <p:val>
                                            <p:strVal val="#ppt_h"/>
                                          </p:val>
                                        </p:tav>
                                      </p:tavLst>
                                    </p:anim>
                                    <p:animEffect transition="in" filter="fade">
                                      <p:cBhvr>
                                        <p:cTn id="85" dur="1000"/>
                                        <p:tgtEl>
                                          <p:spTgt spid="17428"/>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17431"/>
                                        </p:tgtEl>
                                        <p:attrNameLst>
                                          <p:attrName>style.visibility</p:attrName>
                                        </p:attrNameLst>
                                      </p:cBhvr>
                                      <p:to>
                                        <p:strVal val="visible"/>
                                      </p:to>
                                    </p:set>
                                    <p:animEffect transition="in" filter="wipe(down)">
                                      <p:cBhvr>
                                        <p:cTn id="90" dur="580">
                                          <p:stCondLst>
                                            <p:cond delay="0"/>
                                          </p:stCondLst>
                                        </p:cTn>
                                        <p:tgtEl>
                                          <p:spTgt spid="17431"/>
                                        </p:tgtEl>
                                      </p:cBhvr>
                                    </p:animEffect>
                                    <p:anim calcmode="lin" valueType="num">
                                      <p:cBhvr>
                                        <p:cTn id="91" dur="1822" tmFilter="0,0; 0.14,0.36; 0.43,0.73; 0.71,0.91; 1.0,1.0">
                                          <p:stCondLst>
                                            <p:cond delay="0"/>
                                          </p:stCondLst>
                                        </p:cTn>
                                        <p:tgtEl>
                                          <p:spTgt spid="17431"/>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7431"/>
                                        </p:tgtEl>
                                        <p:attrNameLst>
                                          <p:attrName>ppt_y</p:attrName>
                                        </p:attrNameLst>
                                      </p:cBhvr>
                                      <p:tavLst>
                                        <p:tav tm="0" fmla="#ppt_y-sin(pi*$)/3">
                                          <p:val>
                                            <p:fltVal val="0.500000"/>
                                          </p:val>
                                        </p:tav>
                                        <p:tav tm="100000">
                                          <p:val>
                                            <p:fltVal val="1.000000"/>
                                          </p:val>
                                        </p:tav>
                                      </p:tavLst>
                                    </p:anim>
                                    <p:anim calcmode="lin" valueType="num">
                                      <p:cBhvr>
                                        <p:cTn id="93" dur="664" tmFilter="0, 0; 0.125,0.2665; 0.25,0.4; 0.375,0.465; 0.5,0.5;  0.625,0.535; 0.75,0.6; 0.875,0.7335; 1,1">
                                          <p:stCondLst>
                                            <p:cond delay="664"/>
                                          </p:stCondLst>
                                        </p:cTn>
                                        <p:tgtEl>
                                          <p:spTgt spid="17431"/>
                                        </p:tgtEl>
                                        <p:attrNameLst>
                                          <p:attrName>ppt_y</p:attrName>
                                        </p:attrNameLst>
                                      </p:cBhvr>
                                      <p:tavLst>
                                        <p:tav tm="0" fmla="#ppt_y-sin(pi*$)/9">
                                          <p:val>
                                            <p:fltVal val="0.000000"/>
                                          </p:val>
                                        </p:tav>
                                        <p:tav tm="100000">
                                          <p:val>
                                            <p:fltVal val="1.000000"/>
                                          </p:val>
                                        </p:tav>
                                      </p:tavLst>
                                    </p:anim>
                                    <p:anim calcmode="lin" valueType="num">
                                      <p:cBhvr>
                                        <p:cTn id="94" dur="332" tmFilter="0, 0; 0.125,0.2665; 0.25,0.4; 0.375,0.465; 0.5,0.5;  0.625,0.535; 0.75,0.6; 0.875,0.7335; 1,1">
                                          <p:stCondLst>
                                            <p:cond delay="1324"/>
                                          </p:stCondLst>
                                        </p:cTn>
                                        <p:tgtEl>
                                          <p:spTgt spid="17431"/>
                                        </p:tgtEl>
                                        <p:attrNameLst>
                                          <p:attrName>ppt_y</p:attrName>
                                        </p:attrNameLst>
                                      </p:cBhvr>
                                      <p:tavLst>
                                        <p:tav tm="0" fmla="#ppt_y-sin(pi*$)/27">
                                          <p:val>
                                            <p:fltVal val="0.000000"/>
                                          </p:val>
                                        </p:tav>
                                        <p:tav tm="100000">
                                          <p:val>
                                            <p:fltVal val="1.000000"/>
                                          </p:val>
                                        </p:tav>
                                      </p:tavLst>
                                    </p:anim>
                                    <p:anim calcmode="lin" valueType="num">
                                      <p:cBhvr>
                                        <p:cTn id="95" dur="164" tmFilter="0, 0; 0.125,0.2665; 0.25,0.4; 0.375,0.465; 0.5,0.5;  0.625,0.535; 0.75,0.6; 0.875,0.7335; 1,1">
                                          <p:stCondLst>
                                            <p:cond delay="1656"/>
                                          </p:stCondLst>
                                        </p:cTn>
                                        <p:tgtEl>
                                          <p:spTgt spid="17431"/>
                                        </p:tgtEl>
                                        <p:attrNameLst>
                                          <p:attrName>ppt_y</p:attrName>
                                        </p:attrNameLst>
                                      </p:cBhvr>
                                      <p:tavLst>
                                        <p:tav tm="0" fmla="#ppt_y-sin(pi*$)/81">
                                          <p:val>
                                            <p:fltVal val="0.000000"/>
                                          </p:val>
                                        </p:tav>
                                        <p:tav tm="100000">
                                          <p:val>
                                            <p:fltVal val="1.000000"/>
                                          </p:val>
                                        </p:tav>
                                      </p:tavLst>
                                    </p:anim>
                                    <p:animScale>
                                      <p:cBhvr>
                                        <p:cTn id="96" dur="26">
                                          <p:stCondLst>
                                            <p:cond delay="650"/>
                                          </p:stCondLst>
                                        </p:cTn>
                                        <p:tgtEl>
                                          <p:spTgt spid="17431"/>
                                        </p:tgtEl>
                                      </p:cBhvr>
                                      <p:to x="100000" y="60000"/>
                                    </p:animScale>
                                    <p:animScale>
                                      <p:cBhvr>
                                        <p:cTn id="97" dur="166" decel="50000">
                                          <p:stCondLst>
                                            <p:cond delay="676"/>
                                          </p:stCondLst>
                                        </p:cTn>
                                        <p:tgtEl>
                                          <p:spTgt spid="17431"/>
                                        </p:tgtEl>
                                      </p:cBhvr>
                                      <p:to x="100000" y="100000"/>
                                    </p:animScale>
                                    <p:animScale>
                                      <p:cBhvr>
                                        <p:cTn id="98" dur="26">
                                          <p:stCondLst>
                                            <p:cond delay="1312"/>
                                          </p:stCondLst>
                                        </p:cTn>
                                        <p:tgtEl>
                                          <p:spTgt spid="17431"/>
                                        </p:tgtEl>
                                      </p:cBhvr>
                                      <p:to x="100000" y="80000"/>
                                    </p:animScale>
                                    <p:animScale>
                                      <p:cBhvr>
                                        <p:cTn id="99" dur="166" decel="50000">
                                          <p:stCondLst>
                                            <p:cond delay="1338"/>
                                          </p:stCondLst>
                                        </p:cTn>
                                        <p:tgtEl>
                                          <p:spTgt spid="17431"/>
                                        </p:tgtEl>
                                      </p:cBhvr>
                                      <p:to x="100000" y="100000"/>
                                    </p:animScale>
                                    <p:animScale>
                                      <p:cBhvr>
                                        <p:cTn id="100" dur="26">
                                          <p:stCondLst>
                                            <p:cond delay="1642"/>
                                          </p:stCondLst>
                                        </p:cTn>
                                        <p:tgtEl>
                                          <p:spTgt spid="17431"/>
                                        </p:tgtEl>
                                      </p:cBhvr>
                                      <p:to x="100000" y="90000"/>
                                    </p:animScale>
                                    <p:animScale>
                                      <p:cBhvr>
                                        <p:cTn id="101" dur="166" decel="50000">
                                          <p:stCondLst>
                                            <p:cond delay="1668"/>
                                          </p:stCondLst>
                                        </p:cTn>
                                        <p:tgtEl>
                                          <p:spTgt spid="17431"/>
                                        </p:tgtEl>
                                      </p:cBhvr>
                                      <p:to x="100000" y="100000"/>
                                    </p:animScale>
                                    <p:animScale>
                                      <p:cBhvr>
                                        <p:cTn id="102" dur="26">
                                          <p:stCondLst>
                                            <p:cond delay="1808"/>
                                          </p:stCondLst>
                                        </p:cTn>
                                        <p:tgtEl>
                                          <p:spTgt spid="17431"/>
                                        </p:tgtEl>
                                      </p:cBhvr>
                                      <p:to x="100000" y="95000"/>
                                    </p:animScale>
                                    <p:animScale>
                                      <p:cBhvr>
                                        <p:cTn id="103" dur="166" decel="50000">
                                          <p:stCondLst>
                                            <p:cond delay="1834"/>
                                          </p:stCondLst>
                                        </p:cTn>
                                        <p:tgtEl>
                                          <p:spTgt spid="17431"/>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6" presetClass="entr" presetSubtype="0" fill="hold" grpId="0" nodeType="clickEffect">
                                  <p:stCondLst>
                                    <p:cond delay="0"/>
                                  </p:stCondLst>
                                  <p:childTnLst>
                                    <p:set>
                                      <p:cBhvr>
                                        <p:cTn id="107" dur="1" fill="hold">
                                          <p:stCondLst>
                                            <p:cond delay="0"/>
                                          </p:stCondLst>
                                        </p:cTn>
                                        <p:tgtEl>
                                          <p:spTgt spid="17432"/>
                                        </p:tgtEl>
                                        <p:attrNameLst>
                                          <p:attrName>style.visibility</p:attrName>
                                        </p:attrNameLst>
                                      </p:cBhvr>
                                      <p:to>
                                        <p:strVal val="visible"/>
                                      </p:to>
                                    </p:set>
                                    <p:animEffect transition="in" filter="wipe(down)">
                                      <p:cBhvr>
                                        <p:cTn id="108" dur="580">
                                          <p:stCondLst>
                                            <p:cond delay="0"/>
                                          </p:stCondLst>
                                        </p:cTn>
                                        <p:tgtEl>
                                          <p:spTgt spid="17432"/>
                                        </p:tgtEl>
                                      </p:cBhvr>
                                    </p:animEffect>
                                    <p:anim calcmode="lin" valueType="num">
                                      <p:cBhvr>
                                        <p:cTn id="109" dur="1822" tmFilter="0,0; 0.14,0.36; 0.43,0.73; 0.71,0.91; 1.0,1.0">
                                          <p:stCondLst>
                                            <p:cond delay="0"/>
                                          </p:stCondLst>
                                        </p:cTn>
                                        <p:tgtEl>
                                          <p:spTgt spid="17432"/>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7432"/>
                                        </p:tgtEl>
                                        <p:attrNameLst>
                                          <p:attrName>ppt_y</p:attrName>
                                        </p:attrNameLst>
                                      </p:cBhvr>
                                      <p:tavLst>
                                        <p:tav tm="0" fmla="#ppt_y-sin(pi*$)/3">
                                          <p:val>
                                            <p:fltVal val="0.500000"/>
                                          </p:val>
                                        </p:tav>
                                        <p:tav tm="100000">
                                          <p:val>
                                            <p:fltVal val="1.000000"/>
                                          </p:val>
                                        </p:tav>
                                      </p:tavLst>
                                    </p:anim>
                                    <p:anim calcmode="lin" valueType="num">
                                      <p:cBhvr>
                                        <p:cTn id="111" dur="664" tmFilter="0, 0; 0.125,0.2665; 0.25,0.4; 0.375,0.465; 0.5,0.5;  0.625,0.535; 0.75,0.6; 0.875,0.7335; 1,1">
                                          <p:stCondLst>
                                            <p:cond delay="664"/>
                                          </p:stCondLst>
                                        </p:cTn>
                                        <p:tgtEl>
                                          <p:spTgt spid="17432"/>
                                        </p:tgtEl>
                                        <p:attrNameLst>
                                          <p:attrName>ppt_y</p:attrName>
                                        </p:attrNameLst>
                                      </p:cBhvr>
                                      <p:tavLst>
                                        <p:tav tm="0" fmla="#ppt_y-sin(pi*$)/9">
                                          <p:val>
                                            <p:fltVal val="0.000000"/>
                                          </p:val>
                                        </p:tav>
                                        <p:tav tm="100000">
                                          <p:val>
                                            <p:fltVal val="1.000000"/>
                                          </p:val>
                                        </p:tav>
                                      </p:tavLst>
                                    </p:anim>
                                    <p:anim calcmode="lin" valueType="num">
                                      <p:cBhvr>
                                        <p:cTn id="112" dur="332" tmFilter="0, 0; 0.125,0.2665; 0.25,0.4; 0.375,0.465; 0.5,0.5;  0.625,0.535; 0.75,0.6; 0.875,0.7335; 1,1">
                                          <p:stCondLst>
                                            <p:cond delay="1324"/>
                                          </p:stCondLst>
                                        </p:cTn>
                                        <p:tgtEl>
                                          <p:spTgt spid="17432"/>
                                        </p:tgtEl>
                                        <p:attrNameLst>
                                          <p:attrName>ppt_y</p:attrName>
                                        </p:attrNameLst>
                                      </p:cBhvr>
                                      <p:tavLst>
                                        <p:tav tm="0" fmla="#ppt_y-sin(pi*$)/27">
                                          <p:val>
                                            <p:fltVal val="0.000000"/>
                                          </p:val>
                                        </p:tav>
                                        <p:tav tm="100000">
                                          <p:val>
                                            <p:fltVal val="1.000000"/>
                                          </p:val>
                                        </p:tav>
                                      </p:tavLst>
                                    </p:anim>
                                    <p:anim calcmode="lin" valueType="num">
                                      <p:cBhvr>
                                        <p:cTn id="113" dur="164" tmFilter="0, 0; 0.125,0.2665; 0.25,0.4; 0.375,0.465; 0.5,0.5;  0.625,0.535; 0.75,0.6; 0.875,0.7335; 1,1">
                                          <p:stCondLst>
                                            <p:cond delay="1656"/>
                                          </p:stCondLst>
                                        </p:cTn>
                                        <p:tgtEl>
                                          <p:spTgt spid="17432"/>
                                        </p:tgtEl>
                                        <p:attrNameLst>
                                          <p:attrName>ppt_y</p:attrName>
                                        </p:attrNameLst>
                                      </p:cBhvr>
                                      <p:tavLst>
                                        <p:tav tm="0" fmla="#ppt_y-sin(pi*$)/81">
                                          <p:val>
                                            <p:fltVal val="0.000000"/>
                                          </p:val>
                                        </p:tav>
                                        <p:tav tm="100000">
                                          <p:val>
                                            <p:fltVal val="1.000000"/>
                                          </p:val>
                                        </p:tav>
                                      </p:tavLst>
                                    </p:anim>
                                    <p:animScale>
                                      <p:cBhvr>
                                        <p:cTn id="114" dur="26">
                                          <p:stCondLst>
                                            <p:cond delay="650"/>
                                          </p:stCondLst>
                                        </p:cTn>
                                        <p:tgtEl>
                                          <p:spTgt spid="17432"/>
                                        </p:tgtEl>
                                      </p:cBhvr>
                                      <p:to x="100000" y="60000"/>
                                    </p:animScale>
                                    <p:animScale>
                                      <p:cBhvr>
                                        <p:cTn id="115" dur="166" decel="50000">
                                          <p:stCondLst>
                                            <p:cond delay="676"/>
                                          </p:stCondLst>
                                        </p:cTn>
                                        <p:tgtEl>
                                          <p:spTgt spid="17432"/>
                                        </p:tgtEl>
                                      </p:cBhvr>
                                      <p:to x="100000" y="100000"/>
                                    </p:animScale>
                                    <p:animScale>
                                      <p:cBhvr>
                                        <p:cTn id="116" dur="26">
                                          <p:stCondLst>
                                            <p:cond delay="1312"/>
                                          </p:stCondLst>
                                        </p:cTn>
                                        <p:tgtEl>
                                          <p:spTgt spid="17432"/>
                                        </p:tgtEl>
                                      </p:cBhvr>
                                      <p:to x="100000" y="80000"/>
                                    </p:animScale>
                                    <p:animScale>
                                      <p:cBhvr>
                                        <p:cTn id="117" dur="166" decel="50000">
                                          <p:stCondLst>
                                            <p:cond delay="1338"/>
                                          </p:stCondLst>
                                        </p:cTn>
                                        <p:tgtEl>
                                          <p:spTgt spid="17432"/>
                                        </p:tgtEl>
                                      </p:cBhvr>
                                      <p:to x="100000" y="100000"/>
                                    </p:animScale>
                                    <p:animScale>
                                      <p:cBhvr>
                                        <p:cTn id="118" dur="26">
                                          <p:stCondLst>
                                            <p:cond delay="1642"/>
                                          </p:stCondLst>
                                        </p:cTn>
                                        <p:tgtEl>
                                          <p:spTgt spid="17432"/>
                                        </p:tgtEl>
                                      </p:cBhvr>
                                      <p:to x="100000" y="90000"/>
                                    </p:animScale>
                                    <p:animScale>
                                      <p:cBhvr>
                                        <p:cTn id="119" dur="166" decel="50000">
                                          <p:stCondLst>
                                            <p:cond delay="1668"/>
                                          </p:stCondLst>
                                        </p:cTn>
                                        <p:tgtEl>
                                          <p:spTgt spid="17432"/>
                                        </p:tgtEl>
                                      </p:cBhvr>
                                      <p:to x="100000" y="100000"/>
                                    </p:animScale>
                                    <p:animScale>
                                      <p:cBhvr>
                                        <p:cTn id="120" dur="26">
                                          <p:stCondLst>
                                            <p:cond delay="1808"/>
                                          </p:stCondLst>
                                        </p:cTn>
                                        <p:tgtEl>
                                          <p:spTgt spid="17432"/>
                                        </p:tgtEl>
                                      </p:cBhvr>
                                      <p:to x="100000" y="95000"/>
                                    </p:animScale>
                                    <p:animScale>
                                      <p:cBhvr>
                                        <p:cTn id="121" dur="166" decel="50000">
                                          <p:stCondLst>
                                            <p:cond delay="1834"/>
                                          </p:stCondLst>
                                        </p:cTn>
                                        <p:tgtEl>
                                          <p:spTgt spid="17432"/>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2" presetClass="entr" presetSubtype="8" fill="hold" nodeType="clickEffect">
                                  <p:stCondLst>
                                    <p:cond delay="0"/>
                                  </p:stCondLst>
                                  <p:childTnLst>
                                    <p:set>
                                      <p:cBhvr>
                                        <p:cTn id="125" dur="1" fill="hold">
                                          <p:stCondLst>
                                            <p:cond delay="0"/>
                                          </p:stCondLst>
                                        </p:cTn>
                                        <p:tgtEl>
                                          <p:spTgt spid="17434"/>
                                        </p:tgtEl>
                                        <p:attrNameLst>
                                          <p:attrName>style.visibility</p:attrName>
                                        </p:attrNameLst>
                                      </p:cBhvr>
                                      <p:to>
                                        <p:strVal val="visible"/>
                                      </p:to>
                                    </p:set>
                                    <p:anim calcmode="lin" valueType="num">
                                      <p:cBhvr additive="base">
                                        <p:cTn id="126" dur="500" fill="hold"/>
                                        <p:tgtEl>
                                          <p:spTgt spid="17434"/>
                                        </p:tgtEl>
                                        <p:attrNameLst>
                                          <p:attrName>ppt_x</p:attrName>
                                        </p:attrNameLst>
                                      </p:cBhvr>
                                      <p:tavLst>
                                        <p:tav tm="0">
                                          <p:val>
                                            <p:strVal val="0-#ppt_w/2"/>
                                          </p:val>
                                        </p:tav>
                                        <p:tav tm="100000">
                                          <p:val>
                                            <p:strVal val="#ppt_x"/>
                                          </p:val>
                                        </p:tav>
                                      </p:tavLst>
                                    </p:anim>
                                    <p:anim calcmode="lin" valueType="num">
                                      <p:cBhvr additive="base">
                                        <p:cTn id="127" dur="500" fill="hold"/>
                                        <p:tgtEl>
                                          <p:spTgt spid="17434"/>
                                        </p:tgtEl>
                                        <p:attrNameLst>
                                          <p:attrName>ppt_y</p:attrName>
                                        </p:attrNameLst>
                                      </p:cBhvr>
                                      <p:tavLst>
                                        <p:tav tm="0">
                                          <p:val>
                                            <p:strVal val="#ppt_y"/>
                                          </p:val>
                                        </p:tav>
                                        <p:tav tm="100000">
                                          <p:val>
                                            <p:strVal val="#ppt_y"/>
                                          </p:val>
                                        </p:tav>
                                      </p:tavLst>
                                    </p:anim>
                                  </p:childTnLst>
                                </p:cTn>
                              </p:par>
                            </p:childTnLst>
                          </p:cTn>
                        </p:par>
                        <p:par>
                          <p:cTn id="128" fill="hold">
                            <p:stCondLst>
                              <p:cond delay="500"/>
                            </p:stCondLst>
                            <p:childTnLst>
                              <p:par>
                                <p:cTn id="129" presetID="2" presetClass="entr" presetSubtype="2" fill="hold" grpId="0" nodeType="afterEffect">
                                  <p:stCondLst>
                                    <p:cond delay="0"/>
                                  </p:stCondLst>
                                  <p:childTnLst>
                                    <p:set>
                                      <p:cBhvr>
                                        <p:cTn id="130" dur="1" fill="hold">
                                          <p:stCondLst>
                                            <p:cond delay="0"/>
                                          </p:stCondLst>
                                        </p:cTn>
                                        <p:tgtEl>
                                          <p:spTgt spid="17435"/>
                                        </p:tgtEl>
                                        <p:attrNameLst>
                                          <p:attrName>style.visibility</p:attrName>
                                        </p:attrNameLst>
                                      </p:cBhvr>
                                      <p:to>
                                        <p:strVal val="visible"/>
                                      </p:to>
                                    </p:set>
                                    <p:anim calcmode="lin" valueType="num">
                                      <p:cBhvr additive="base">
                                        <p:cTn id="131" dur="2000" fill="hold"/>
                                        <p:tgtEl>
                                          <p:spTgt spid="17435"/>
                                        </p:tgtEl>
                                        <p:attrNameLst>
                                          <p:attrName>ppt_x</p:attrName>
                                        </p:attrNameLst>
                                      </p:cBhvr>
                                      <p:tavLst>
                                        <p:tav tm="0">
                                          <p:val>
                                            <p:strVal val="1+#ppt_w/2"/>
                                          </p:val>
                                        </p:tav>
                                        <p:tav tm="100000">
                                          <p:val>
                                            <p:strVal val="#ppt_x"/>
                                          </p:val>
                                        </p:tav>
                                      </p:tavLst>
                                    </p:anim>
                                    <p:anim calcmode="lin" valueType="num">
                                      <p:cBhvr additive="base">
                                        <p:cTn id="132" dur="2000" fill="hold"/>
                                        <p:tgtEl>
                                          <p:spTgt spid="17435"/>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grpId="0" nodeType="clickEffect">
                                  <p:stCondLst>
                                    <p:cond delay="0"/>
                                  </p:stCondLst>
                                  <p:childTnLst>
                                    <p:set>
                                      <p:cBhvr>
                                        <p:cTn id="136" dur="1" fill="hold">
                                          <p:stCondLst>
                                            <p:cond delay="0"/>
                                          </p:stCondLst>
                                        </p:cTn>
                                        <p:tgtEl>
                                          <p:spTgt spid="17436"/>
                                        </p:tgtEl>
                                        <p:attrNameLst>
                                          <p:attrName>style.visibility</p:attrName>
                                        </p:attrNameLst>
                                      </p:cBhvr>
                                      <p:to>
                                        <p:strVal val="visible"/>
                                      </p:to>
                                    </p:set>
                                    <p:animEffect transition="in" filter="wipe(down)">
                                      <p:cBhvr>
                                        <p:cTn id="137" dur="580">
                                          <p:stCondLst>
                                            <p:cond delay="0"/>
                                          </p:stCondLst>
                                        </p:cTn>
                                        <p:tgtEl>
                                          <p:spTgt spid="17436"/>
                                        </p:tgtEl>
                                      </p:cBhvr>
                                    </p:animEffect>
                                    <p:anim calcmode="lin" valueType="num">
                                      <p:cBhvr>
                                        <p:cTn id="138" dur="1822" tmFilter="0,0; 0.14,0.36; 0.43,0.73; 0.71,0.91; 1.0,1.0">
                                          <p:stCondLst>
                                            <p:cond delay="0"/>
                                          </p:stCondLst>
                                        </p:cTn>
                                        <p:tgtEl>
                                          <p:spTgt spid="17436"/>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7436"/>
                                        </p:tgtEl>
                                        <p:attrNameLst>
                                          <p:attrName>ppt_y</p:attrName>
                                        </p:attrNameLst>
                                      </p:cBhvr>
                                      <p:tavLst>
                                        <p:tav tm="0" fmla="#ppt_y-sin(pi*$)/3">
                                          <p:val>
                                            <p:fltVal val="0.500000"/>
                                          </p:val>
                                        </p:tav>
                                        <p:tav tm="100000">
                                          <p:val>
                                            <p:fltVal val="1.000000"/>
                                          </p:val>
                                        </p:tav>
                                      </p:tavLst>
                                    </p:anim>
                                    <p:anim calcmode="lin" valueType="num">
                                      <p:cBhvr>
                                        <p:cTn id="140" dur="664" tmFilter="0, 0; 0.125,0.2665; 0.25,0.4; 0.375,0.465; 0.5,0.5;  0.625,0.535; 0.75,0.6; 0.875,0.7335; 1,1">
                                          <p:stCondLst>
                                            <p:cond delay="664"/>
                                          </p:stCondLst>
                                        </p:cTn>
                                        <p:tgtEl>
                                          <p:spTgt spid="17436"/>
                                        </p:tgtEl>
                                        <p:attrNameLst>
                                          <p:attrName>ppt_y</p:attrName>
                                        </p:attrNameLst>
                                      </p:cBhvr>
                                      <p:tavLst>
                                        <p:tav tm="0" fmla="#ppt_y-sin(pi*$)/9">
                                          <p:val>
                                            <p:fltVal val="0.000000"/>
                                          </p:val>
                                        </p:tav>
                                        <p:tav tm="100000">
                                          <p:val>
                                            <p:fltVal val="1.000000"/>
                                          </p:val>
                                        </p:tav>
                                      </p:tavLst>
                                    </p:anim>
                                    <p:anim calcmode="lin" valueType="num">
                                      <p:cBhvr>
                                        <p:cTn id="141" dur="332" tmFilter="0, 0; 0.125,0.2665; 0.25,0.4; 0.375,0.465; 0.5,0.5;  0.625,0.535; 0.75,0.6; 0.875,0.7335; 1,1">
                                          <p:stCondLst>
                                            <p:cond delay="1324"/>
                                          </p:stCondLst>
                                        </p:cTn>
                                        <p:tgtEl>
                                          <p:spTgt spid="17436"/>
                                        </p:tgtEl>
                                        <p:attrNameLst>
                                          <p:attrName>ppt_y</p:attrName>
                                        </p:attrNameLst>
                                      </p:cBhvr>
                                      <p:tavLst>
                                        <p:tav tm="0" fmla="#ppt_y-sin(pi*$)/27">
                                          <p:val>
                                            <p:fltVal val="0.000000"/>
                                          </p:val>
                                        </p:tav>
                                        <p:tav tm="100000">
                                          <p:val>
                                            <p:fltVal val="1.000000"/>
                                          </p:val>
                                        </p:tav>
                                      </p:tavLst>
                                    </p:anim>
                                    <p:anim calcmode="lin" valueType="num">
                                      <p:cBhvr>
                                        <p:cTn id="142" dur="164" tmFilter="0, 0; 0.125,0.2665; 0.25,0.4; 0.375,0.465; 0.5,0.5;  0.625,0.535; 0.75,0.6; 0.875,0.7335; 1,1">
                                          <p:stCondLst>
                                            <p:cond delay="1656"/>
                                          </p:stCondLst>
                                        </p:cTn>
                                        <p:tgtEl>
                                          <p:spTgt spid="17436"/>
                                        </p:tgtEl>
                                        <p:attrNameLst>
                                          <p:attrName>ppt_y</p:attrName>
                                        </p:attrNameLst>
                                      </p:cBhvr>
                                      <p:tavLst>
                                        <p:tav tm="0" fmla="#ppt_y-sin(pi*$)/81">
                                          <p:val>
                                            <p:fltVal val="0.000000"/>
                                          </p:val>
                                        </p:tav>
                                        <p:tav tm="100000">
                                          <p:val>
                                            <p:fltVal val="1.000000"/>
                                          </p:val>
                                        </p:tav>
                                      </p:tavLst>
                                    </p:anim>
                                    <p:animScale>
                                      <p:cBhvr>
                                        <p:cTn id="143" dur="26">
                                          <p:stCondLst>
                                            <p:cond delay="650"/>
                                          </p:stCondLst>
                                        </p:cTn>
                                        <p:tgtEl>
                                          <p:spTgt spid="17436"/>
                                        </p:tgtEl>
                                      </p:cBhvr>
                                      <p:to x="100000" y="60000"/>
                                    </p:animScale>
                                    <p:animScale>
                                      <p:cBhvr>
                                        <p:cTn id="144" dur="166" decel="50000">
                                          <p:stCondLst>
                                            <p:cond delay="676"/>
                                          </p:stCondLst>
                                        </p:cTn>
                                        <p:tgtEl>
                                          <p:spTgt spid="17436"/>
                                        </p:tgtEl>
                                      </p:cBhvr>
                                      <p:to x="100000" y="100000"/>
                                    </p:animScale>
                                    <p:animScale>
                                      <p:cBhvr>
                                        <p:cTn id="145" dur="26">
                                          <p:stCondLst>
                                            <p:cond delay="1312"/>
                                          </p:stCondLst>
                                        </p:cTn>
                                        <p:tgtEl>
                                          <p:spTgt spid="17436"/>
                                        </p:tgtEl>
                                      </p:cBhvr>
                                      <p:to x="100000" y="80000"/>
                                    </p:animScale>
                                    <p:animScale>
                                      <p:cBhvr>
                                        <p:cTn id="146" dur="166" decel="50000">
                                          <p:stCondLst>
                                            <p:cond delay="1338"/>
                                          </p:stCondLst>
                                        </p:cTn>
                                        <p:tgtEl>
                                          <p:spTgt spid="17436"/>
                                        </p:tgtEl>
                                      </p:cBhvr>
                                      <p:to x="100000" y="100000"/>
                                    </p:animScale>
                                    <p:animScale>
                                      <p:cBhvr>
                                        <p:cTn id="147" dur="26">
                                          <p:stCondLst>
                                            <p:cond delay="1642"/>
                                          </p:stCondLst>
                                        </p:cTn>
                                        <p:tgtEl>
                                          <p:spTgt spid="17436"/>
                                        </p:tgtEl>
                                      </p:cBhvr>
                                      <p:to x="100000" y="90000"/>
                                    </p:animScale>
                                    <p:animScale>
                                      <p:cBhvr>
                                        <p:cTn id="148" dur="166" decel="50000">
                                          <p:stCondLst>
                                            <p:cond delay="1668"/>
                                          </p:stCondLst>
                                        </p:cTn>
                                        <p:tgtEl>
                                          <p:spTgt spid="17436"/>
                                        </p:tgtEl>
                                      </p:cBhvr>
                                      <p:to x="100000" y="100000"/>
                                    </p:animScale>
                                    <p:animScale>
                                      <p:cBhvr>
                                        <p:cTn id="149" dur="26">
                                          <p:stCondLst>
                                            <p:cond delay="1808"/>
                                          </p:stCondLst>
                                        </p:cTn>
                                        <p:tgtEl>
                                          <p:spTgt spid="17436"/>
                                        </p:tgtEl>
                                      </p:cBhvr>
                                      <p:to x="100000" y="95000"/>
                                    </p:animScale>
                                    <p:animScale>
                                      <p:cBhvr>
                                        <p:cTn id="150" dur="166" decel="50000">
                                          <p:stCondLst>
                                            <p:cond delay="1834"/>
                                          </p:stCondLst>
                                        </p:cTn>
                                        <p:tgtEl>
                                          <p:spTgt spid="17436"/>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grpId="0" nodeType="clickEffect">
                                  <p:stCondLst>
                                    <p:cond delay="0"/>
                                  </p:stCondLst>
                                  <p:childTnLst>
                                    <p:set>
                                      <p:cBhvr>
                                        <p:cTn id="154" dur="1" fill="hold">
                                          <p:stCondLst>
                                            <p:cond delay="0"/>
                                          </p:stCondLst>
                                        </p:cTn>
                                        <p:tgtEl>
                                          <p:spTgt spid="17437"/>
                                        </p:tgtEl>
                                        <p:attrNameLst>
                                          <p:attrName>style.visibility</p:attrName>
                                        </p:attrNameLst>
                                      </p:cBhvr>
                                      <p:to>
                                        <p:strVal val="visible"/>
                                      </p:to>
                                    </p:set>
                                    <p:anim calcmode="lin" valueType="num">
                                      <p:cBhvr>
                                        <p:cTn id="155" dur="2000" fill="hold"/>
                                        <p:tgtEl>
                                          <p:spTgt spid="17437"/>
                                        </p:tgtEl>
                                        <p:attrNameLst>
                                          <p:attrName>ppt_w</p:attrName>
                                        </p:attrNameLst>
                                      </p:cBhvr>
                                      <p:tavLst>
                                        <p:tav tm="0">
                                          <p:val>
                                            <p:fltVal val="0.000000"/>
                                          </p:val>
                                        </p:tav>
                                        <p:tav tm="100000">
                                          <p:val>
                                            <p:strVal val="#ppt_w"/>
                                          </p:val>
                                        </p:tav>
                                      </p:tavLst>
                                    </p:anim>
                                    <p:anim calcmode="lin" valueType="num">
                                      <p:cBhvr>
                                        <p:cTn id="156" dur="2000" fill="hold"/>
                                        <p:tgtEl>
                                          <p:spTgt spid="17437"/>
                                        </p:tgtEl>
                                        <p:attrNameLst>
                                          <p:attrName>ppt_h</p:attrName>
                                        </p:attrNameLst>
                                      </p:cBhvr>
                                      <p:tavLst>
                                        <p:tav tm="0">
                                          <p:val>
                                            <p:fltVal val="0.000000"/>
                                          </p:val>
                                        </p:tav>
                                        <p:tav tm="100000">
                                          <p:val>
                                            <p:strVal val="#ppt_h"/>
                                          </p:val>
                                        </p:tav>
                                      </p:tavLst>
                                    </p:anim>
                                    <p:animEffect transition="in" filter="fade">
                                      <p:cBhvr>
                                        <p:cTn id="157" dur="2000"/>
                                        <p:tgtEl>
                                          <p:spTgt spid="17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3" grpId="0"/>
      <p:bldP spid="17414" grpId="0"/>
      <p:bldP spid="17421" grpId="0"/>
      <p:bldP spid="17422" grpId="0"/>
      <p:bldP spid="17425" grpId="0"/>
      <p:bldP spid="17426" grpId="0"/>
      <p:bldP spid="17428" grpId="0"/>
      <p:bldP spid="17431" grpId="0"/>
      <p:bldP spid="17432" grpId="0"/>
      <p:bldP spid="17435" grpId="0"/>
      <p:bldP spid="17436" grpId="0"/>
      <p:bldP spid="174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8" name="Rectangle 4"/>
          <p:cNvSpPr>
            <a:spLocks noGrp="1" noRot="1" noChangeArrowheads="1"/>
          </p:cNvSpPr>
          <p:nvPr>
            <p:ph type="title"/>
          </p:nvPr>
        </p:nvSpPr>
        <p:spPr>
          <a:xfrm>
            <a:off x="301625" y="228600"/>
            <a:ext cx="3279775" cy="10668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4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rPr>
              <a:t>II. Matching</a:t>
            </a:r>
            <a:endParaRPr kumimoji="0" lang="en-US" altLang="en-US" sz="4400" b="0" i="0" u="none" strike="noStrike" kern="1200" cap="none" spc="0" normalizeH="0" baseline="0" noProof="0">
              <a:ln>
                <a:noFill/>
              </a:ln>
              <a:solidFill>
                <a:srgbClr val="CCFF66"/>
              </a:solidFill>
              <a:effectLst>
                <a:outerShdw blurRad="38100" dist="38100" dir="2700000" algn="tl">
                  <a:srgbClr val="000000"/>
                </a:outerShdw>
              </a:effectLst>
              <a:uLnTx/>
              <a:uFillTx/>
              <a:latin typeface="+mj-lt"/>
              <a:ea typeface="+mj-ea"/>
              <a:cs typeface="+mj-cs"/>
            </a:endParaRPr>
          </a:p>
        </p:txBody>
      </p:sp>
      <p:sp>
        <p:nvSpPr>
          <p:cNvPr id="21510" name="Rectangle 6"/>
          <p:cNvSpPr>
            <a:spLocks noGrp="1" noRot="1" noChangeArrowheads="1"/>
          </p:cNvSpPr>
          <p:nvPr>
            <p:ph sz="half" idx="1"/>
          </p:nvPr>
        </p:nvSpPr>
        <p:spPr>
          <a:xfrm>
            <a:off x="301625" y="1676400"/>
            <a:ext cx="3813175" cy="4422775"/>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1. (to) upset</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2. rags</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3. (to) fall in love</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4. magically</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5. immediately</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6. fair</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7. cruel</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21511" name="Rectangle 7"/>
          <p:cNvSpPr>
            <a:spLocks noGrp="1" noRot="1" noChangeArrowheads="1"/>
          </p:cNvSpPr>
          <p:nvPr>
            <p:ph sz="half" idx="2"/>
          </p:nvPr>
        </p:nvSpPr>
        <p:spPr>
          <a:xfrm>
            <a:off x="4648200" y="1752600"/>
            <a:ext cx="4194175" cy="4422775"/>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a. phải lòng (ai)</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b. nàng tiên</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c. làm (ai) đau khổ</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d. độc ác</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e. kỳ diệu</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f. áo quần rách rưới</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r>
              <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g. ngay lập tức</a:t>
            </a:r>
            <a:endParaRPr kumimoji="0" lang="en-US" altLang="en-US" sz="28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21512" name="Line 8"/>
          <p:cNvSpPr>
            <a:spLocks noChangeShapeType="1"/>
          </p:cNvSpPr>
          <p:nvPr/>
        </p:nvSpPr>
        <p:spPr bwMode="auto">
          <a:xfrm>
            <a:off x="2971800" y="1981200"/>
            <a:ext cx="1752600" cy="990600"/>
          </a:xfrm>
          <a:prstGeom prst="line">
            <a:avLst/>
          </a:prstGeom>
          <a:noFill/>
          <a:ln w="9525">
            <a:solidFill>
              <a:schemeClr val="accent1"/>
            </a:solidFill>
            <a:round/>
            <a:tailEnd type="triangle" w="med" len="med"/>
          </a:ln>
          <a:effectLst>
            <a:prstShdw prst="shdw17" dist="17961" dir="2700000">
              <a:schemeClr val="accent1">
                <a:gamma/>
                <a:shade val="60000"/>
                <a:invGamma/>
              </a:schemeClr>
            </a:prst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1514" name="Line 10"/>
          <p:cNvSpPr/>
          <p:nvPr/>
        </p:nvSpPr>
        <p:spPr>
          <a:xfrm>
            <a:off x="3429000" y="2438400"/>
            <a:ext cx="1295400" cy="1905000"/>
          </a:xfrm>
          <a:prstGeom prst="line">
            <a:avLst/>
          </a:prstGeom>
          <a:ln w="9525" cap="flat" cmpd="sng">
            <a:solidFill>
              <a:srgbClr val="FF0066"/>
            </a:solidFill>
            <a:prstDash val="solid"/>
            <a:headEnd type="none" w="med" len="med"/>
            <a:tailEnd type="triangle" w="med" len="med"/>
          </a:ln>
        </p:spPr>
      </p:sp>
      <p:sp>
        <p:nvSpPr>
          <p:cNvPr id="21515" name="Line 11"/>
          <p:cNvSpPr/>
          <p:nvPr/>
        </p:nvSpPr>
        <p:spPr>
          <a:xfrm>
            <a:off x="2286000" y="2438400"/>
            <a:ext cx="1143000" cy="0"/>
          </a:xfrm>
          <a:prstGeom prst="line">
            <a:avLst/>
          </a:prstGeom>
          <a:ln w="9525" cap="flat" cmpd="sng">
            <a:solidFill>
              <a:srgbClr val="FF0000"/>
            </a:solidFill>
            <a:prstDash val="solid"/>
            <a:headEnd type="none" w="med" len="med"/>
            <a:tailEnd type="none" w="med" len="med"/>
          </a:ln>
        </p:spPr>
      </p:sp>
      <p:sp>
        <p:nvSpPr>
          <p:cNvPr id="21516" name="Line 12"/>
          <p:cNvSpPr/>
          <p:nvPr/>
        </p:nvSpPr>
        <p:spPr>
          <a:xfrm flipV="1">
            <a:off x="3581400" y="1981200"/>
            <a:ext cx="1143000" cy="990600"/>
          </a:xfrm>
          <a:prstGeom prst="line">
            <a:avLst/>
          </a:prstGeom>
          <a:ln w="9525" cap="flat" cmpd="sng">
            <a:solidFill>
              <a:srgbClr val="FFFF00"/>
            </a:solidFill>
            <a:prstDash val="solid"/>
            <a:headEnd type="none" w="med" len="med"/>
            <a:tailEnd type="triangle" w="med" len="med"/>
          </a:ln>
        </p:spPr>
      </p:sp>
      <p:sp>
        <p:nvSpPr>
          <p:cNvPr id="21517" name="Line 13"/>
          <p:cNvSpPr/>
          <p:nvPr/>
        </p:nvSpPr>
        <p:spPr>
          <a:xfrm>
            <a:off x="2971800" y="3505200"/>
            <a:ext cx="1676400" cy="457200"/>
          </a:xfrm>
          <a:prstGeom prst="line">
            <a:avLst/>
          </a:prstGeom>
          <a:ln w="9525" cap="flat" cmpd="sng">
            <a:solidFill>
              <a:schemeClr val="tx1"/>
            </a:solidFill>
            <a:prstDash val="solid"/>
            <a:headEnd type="none" w="med" len="med"/>
            <a:tailEnd type="triangle" w="med" len="med"/>
          </a:ln>
        </p:spPr>
      </p:sp>
      <p:sp>
        <p:nvSpPr>
          <p:cNvPr id="21518" name="Line 14"/>
          <p:cNvSpPr/>
          <p:nvPr/>
        </p:nvSpPr>
        <p:spPr>
          <a:xfrm>
            <a:off x="3200400" y="4038600"/>
            <a:ext cx="1524000" cy="914400"/>
          </a:xfrm>
          <a:prstGeom prst="line">
            <a:avLst/>
          </a:prstGeom>
          <a:ln w="9525" cap="flat" cmpd="sng">
            <a:solidFill>
              <a:schemeClr val="folHlink"/>
            </a:solidFill>
            <a:prstDash val="solid"/>
            <a:headEnd type="none" w="med" len="med"/>
            <a:tailEnd type="triangle" w="med" len="med"/>
          </a:ln>
        </p:spPr>
      </p:sp>
      <p:sp>
        <p:nvSpPr>
          <p:cNvPr id="21519" name="Line 15"/>
          <p:cNvSpPr/>
          <p:nvPr/>
        </p:nvSpPr>
        <p:spPr>
          <a:xfrm>
            <a:off x="1905000" y="4572000"/>
            <a:ext cx="1219200" cy="0"/>
          </a:xfrm>
          <a:prstGeom prst="line">
            <a:avLst/>
          </a:prstGeom>
          <a:ln w="9525" cap="flat" cmpd="sng">
            <a:solidFill>
              <a:srgbClr val="000000"/>
            </a:solidFill>
            <a:prstDash val="solid"/>
            <a:headEnd type="none" w="med" len="med"/>
            <a:tailEnd type="none" w="med" len="med"/>
          </a:ln>
        </p:spPr>
      </p:sp>
      <p:sp>
        <p:nvSpPr>
          <p:cNvPr id="21520" name="Line 16"/>
          <p:cNvSpPr/>
          <p:nvPr/>
        </p:nvSpPr>
        <p:spPr>
          <a:xfrm flipV="1">
            <a:off x="3124200" y="2590800"/>
            <a:ext cx="1676400" cy="1981200"/>
          </a:xfrm>
          <a:prstGeom prst="line">
            <a:avLst/>
          </a:prstGeom>
          <a:ln w="9525" cap="flat" cmpd="sng">
            <a:solidFill>
              <a:srgbClr val="000000"/>
            </a:solidFill>
            <a:prstDash val="solid"/>
            <a:headEnd type="none" w="med" len="med"/>
            <a:tailEnd type="triangle" w="med" len="med"/>
          </a:ln>
        </p:spPr>
      </p:sp>
      <p:sp>
        <p:nvSpPr>
          <p:cNvPr id="21521" name="Line 17"/>
          <p:cNvSpPr/>
          <p:nvPr/>
        </p:nvSpPr>
        <p:spPr>
          <a:xfrm>
            <a:off x="2133600" y="5029200"/>
            <a:ext cx="1219200" cy="0"/>
          </a:xfrm>
          <a:prstGeom prst="line">
            <a:avLst/>
          </a:prstGeom>
          <a:ln w="9525" cap="flat" cmpd="sng">
            <a:solidFill>
              <a:srgbClr val="CCFF66"/>
            </a:solidFill>
            <a:prstDash val="solid"/>
            <a:headEnd type="none" w="med" len="med"/>
            <a:tailEnd type="none" w="med" len="med"/>
          </a:ln>
        </p:spPr>
      </p:sp>
      <p:sp>
        <p:nvSpPr>
          <p:cNvPr id="21522" name="Line 18"/>
          <p:cNvSpPr/>
          <p:nvPr/>
        </p:nvSpPr>
        <p:spPr>
          <a:xfrm flipV="1">
            <a:off x="3352800" y="3505200"/>
            <a:ext cx="1371600" cy="1524000"/>
          </a:xfrm>
          <a:prstGeom prst="line">
            <a:avLst/>
          </a:prstGeom>
          <a:ln w="9525" cap="flat" cmpd="sng">
            <a:solidFill>
              <a:srgbClr val="CCFF66"/>
            </a:solidFill>
            <a:prstDash val="solid"/>
            <a:headEnd type="none" w="med" len="med"/>
            <a:tailEnd type="triangle" w="med" len="med"/>
          </a:ln>
        </p:spPr>
      </p:sp>
      <p:sp>
        <p:nvSpPr>
          <p:cNvPr id="10261" name="Text Box 25"/>
          <p:cNvSpPr txBox="1"/>
          <p:nvPr/>
        </p:nvSpPr>
        <p:spPr>
          <a:xfrm>
            <a:off x="6232525" y="5627688"/>
            <a:ext cx="184150" cy="5191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endParaRPr lang="en-US" alt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1000" fill="hold"/>
                                        <p:tgtEl>
                                          <p:spTgt spid="21512"/>
                                        </p:tgtEl>
                                        <p:attrNameLst>
                                          <p:attrName>ppt_x</p:attrName>
                                        </p:attrNameLst>
                                      </p:cBhvr>
                                      <p:tavLst>
                                        <p:tav tm="0">
                                          <p:val>
                                            <p:strVal val="0-#ppt_w/2"/>
                                          </p:val>
                                        </p:tav>
                                        <p:tav tm="100000">
                                          <p:val>
                                            <p:strVal val="#ppt_x"/>
                                          </p:val>
                                        </p:tav>
                                      </p:tavLst>
                                    </p:anim>
                                    <p:anim calcmode="lin" valueType="num">
                                      <p:cBhvr additive="base">
                                        <p:cTn id="8" dur="10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515"/>
                                        </p:tgtEl>
                                        <p:attrNameLst>
                                          <p:attrName>style.visibility</p:attrName>
                                        </p:attrNameLst>
                                      </p:cBhvr>
                                      <p:to>
                                        <p:strVal val="visible"/>
                                      </p:to>
                                    </p:set>
                                    <p:anim calcmode="lin" valueType="num">
                                      <p:cBhvr additive="base">
                                        <p:cTn id="13" dur="1000" fill="hold"/>
                                        <p:tgtEl>
                                          <p:spTgt spid="21515"/>
                                        </p:tgtEl>
                                        <p:attrNameLst>
                                          <p:attrName>ppt_x</p:attrName>
                                        </p:attrNameLst>
                                      </p:cBhvr>
                                      <p:tavLst>
                                        <p:tav tm="0">
                                          <p:val>
                                            <p:strVal val="0-#ppt_w/2"/>
                                          </p:val>
                                        </p:tav>
                                        <p:tav tm="100000">
                                          <p:val>
                                            <p:strVal val="#ppt_x"/>
                                          </p:val>
                                        </p:tav>
                                      </p:tavLst>
                                    </p:anim>
                                    <p:anim calcmode="lin" valueType="num">
                                      <p:cBhvr additive="base">
                                        <p:cTn id="14" dur="1000" fill="hold"/>
                                        <p:tgtEl>
                                          <p:spTgt spid="21515"/>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514"/>
                                        </p:tgtEl>
                                        <p:attrNameLst>
                                          <p:attrName>style.visibility</p:attrName>
                                        </p:attrNameLst>
                                      </p:cBhvr>
                                      <p:to>
                                        <p:strVal val="visible"/>
                                      </p:to>
                                    </p:set>
                                    <p:anim calcmode="lin" valueType="num">
                                      <p:cBhvr additive="base">
                                        <p:cTn id="17" dur="1000" fill="hold"/>
                                        <p:tgtEl>
                                          <p:spTgt spid="21514"/>
                                        </p:tgtEl>
                                        <p:attrNameLst>
                                          <p:attrName>ppt_x</p:attrName>
                                        </p:attrNameLst>
                                      </p:cBhvr>
                                      <p:tavLst>
                                        <p:tav tm="0">
                                          <p:val>
                                            <p:strVal val="#ppt_x"/>
                                          </p:val>
                                        </p:tav>
                                        <p:tav tm="100000">
                                          <p:val>
                                            <p:strVal val="#ppt_x"/>
                                          </p:val>
                                        </p:tav>
                                      </p:tavLst>
                                    </p:anim>
                                    <p:anim calcmode="lin" valueType="num">
                                      <p:cBhvr additive="base">
                                        <p:cTn id="18" dur="1000" fill="hold"/>
                                        <p:tgtEl>
                                          <p:spTgt spid="215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516"/>
                                        </p:tgtEl>
                                        <p:attrNameLst>
                                          <p:attrName>style.visibility</p:attrName>
                                        </p:attrNameLst>
                                      </p:cBhvr>
                                      <p:to>
                                        <p:strVal val="visible"/>
                                      </p:to>
                                    </p:set>
                                    <p:anim calcmode="lin" valueType="num">
                                      <p:cBhvr additive="base">
                                        <p:cTn id="23" dur="1000" fill="hold"/>
                                        <p:tgtEl>
                                          <p:spTgt spid="21516"/>
                                        </p:tgtEl>
                                        <p:attrNameLst>
                                          <p:attrName>ppt_x</p:attrName>
                                        </p:attrNameLst>
                                      </p:cBhvr>
                                      <p:tavLst>
                                        <p:tav tm="0">
                                          <p:val>
                                            <p:strVal val="#ppt_x"/>
                                          </p:val>
                                        </p:tav>
                                        <p:tav tm="100000">
                                          <p:val>
                                            <p:strVal val="#ppt_x"/>
                                          </p:val>
                                        </p:tav>
                                      </p:tavLst>
                                    </p:anim>
                                    <p:anim calcmode="lin" valueType="num">
                                      <p:cBhvr additive="base">
                                        <p:cTn id="24" dur="1000" fill="hold"/>
                                        <p:tgtEl>
                                          <p:spTgt spid="215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517"/>
                                        </p:tgtEl>
                                        <p:attrNameLst>
                                          <p:attrName>style.visibility</p:attrName>
                                        </p:attrNameLst>
                                      </p:cBhvr>
                                      <p:to>
                                        <p:strVal val="visible"/>
                                      </p:to>
                                    </p:set>
                                    <p:anim calcmode="lin" valueType="num">
                                      <p:cBhvr additive="base">
                                        <p:cTn id="29" dur="500" fill="hold"/>
                                        <p:tgtEl>
                                          <p:spTgt spid="21517"/>
                                        </p:tgtEl>
                                        <p:attrNameLst>
                                          <p:attrName>ppt_x</p:attrName>
                                        </p:attrNameLst>
                                      </p:cBhvr>
                                      <p:tavLst>
                                        <p:tav tm="0">
                                          <p:val>
                                            <p:strVal val="#ppt_x"/>
                                          </p:val>
                                        </p:tav>
                                        <p:tav tm="100000">
                                          <p:val>
                                            <p:strVal val="#ppt_x"/>
                                          </p:val>
                                        </p:tav>
                                      </p:tavLst>
                                    </p:anim>
                                    <p:anim calcmode="lin" valueType="num">
                                      <p:cBhvr additive="base">
                                        <p:cTn id="30" dur="500" fill="hold"/>
                                        <p:tgtEl>
                                          <p:spTgt spid="215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518"/>
                                        </p:tgtEl>
                                        <p:attrNameLst>
                                          <p:attrName>style.visibility</p:attrName>
                                        </p:attrNameLst>
                                      </p:cBhvr>
                                      <p:to>
                                        <p:strVal val="visible"/>
                                      </p:to>
                                    </p:set>
                                    <p:anim calcmode="lin" valueType="num">
                                      <p:cBhvr additive="base">
                                        <p:cTn id="35" dur="500" fill="hold"/>
                                        <p:tgtEl>
                                          <p:spTgt spid="21518"/>
                                        </p:tgtEl>
                                        <p:attrNameLst>
                                          <p:attrName>ppt_x</p:attrName>
                                        </p:attrNameLst>
                                      </p:cBhvr>
                                      <p:tavLst>
                                        <p:tav tm="0">
                                          <p:val>
                                            <p:strVal val="#ppt_x"/>
                                          </p:val>
                                        </p:tav>
                                        <p:tav tm="100000">
                                          <p:val>
                                            <p:strVal val="#ppt_x"/>
                                          </p:val>
                                        </p:tav>
                                      </p:tavLst>
                                    </p:anim>
                                    <p:anim calcmode="lin" valueType="num">
                                      <p:cBhvr additive="base">
                                        <p:cTn id="36" dur="500" fill="hold"/>
                                        <p:tgtEl>
                                          <p:spTgt spid="215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1519"/>
                                        </p:tgtEl>
                                        <p:attrNameLst>
                                          <p:attrName>style.visibility</p:attrName>
                                        </p:attrNameLst>
                                      </p:cBhvr>
                                      <p:to>
                                        <p:strVal val="visible"/>
                                      </p:to>
                                    </p:set>
                                    <p:anim calcmode="lin" valueType="num">
                                      <p:cBhvr additive="base">
                                        <p:cTn id="41" dur="500" fill="hold"/>
                                        <p:tgtEl>
                                          <p:spTgt spid="21519"/>
                                        </p:tgtEl>
                                        <p:attrNameLst>
                                          <p:attrName>ppt_x</p:attrName>
                                        </p:attrNameLst>
                                      </p:cBhvr>
                                      <p:tavLst>
                                        <p:tav tm="0">
                                          <p:val>
                                            <p:strVal val="0-#ppt_w/2"/>
                                          </p:val>
                                        </p:tav>
                                        <p:tav tm="100000">
                                          <p:val>
                                            <p:strVal val="#ppt_x"/>
                                          </p:val>
                                        </p:tav>
                                      </p:tavLst>
                                    </p:anim>
                                    <p:anim calcmode="lin" valueType="num">
                                      <p:cBhvr additive="base">
                                        <p:cTn id="42" dur="500" fill="hold"/>
                                        <p:tgtEl>
                                          <p:spTgt spid="21519"/>
                                        </p:tgtEl>
                                        <p:attrNameLst>
                                          <p:attrName>ppt_y</p:attrName>
                                        </p:attrNameLst>
                                      </p:cBhvr>
                                      <p:tavLst>
                                        <p:tav tm="0">
                                          <p:val>
                                            <p:strVal val="#ppt_y"/>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520"/>
                                        </p:tgtEl>
                                        <p:attrNameLst>
                                          <p:attrName>style.visibility</p:attrName>
                                        </p:attrNameLst>
                                      </p:cBhvr>
                                      <p:to>
                                        <p:strVal val="visible"/>
                                      </p:to>
                                    </p:set>
                                    <p:anim calcmode="lin" valueType="num">
                                      <p:cBhvr additive="base">
                                        <p:cTn id="45" dur="500" fill="hold"/>
                                        <p:tgtEl>
                                          <p:spTgt spid="21520"/>
                                        </p:tgtEl>
                                        <p:attrNameLst>
                                          <p:attrName>ppt_x</p:attrName>
                                        </p:attrNameLst>
                                      </p:cBhvr>
                                      <p:tavLst>
                                        <p:tav tm="0">
                                          <p:val>
                                            <p:strVal val="#ppt_x"/>
                                          </p:val>
                                        </p:tav>
                                        <p:tav tm="100000">
                                          <p:val>
                                            <p:strVal val="#ppt_x"/>
                                          </p:val>
                                        </p:tav>
                                      </p:tavLst>
                                    </p:anim>
                                    <p:anim calcmode="lin" valueType="num">
                                      <p:cBhvr additive="base">
                                        <p:cTn id="46" dur="500" fill="hold"/>
                                        <p:tgtEl>
                                          <p:spTgt spid="215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1521"/>
                                        </p:tgtEl>
                                        <p:attrNameLst>
                                          <p:attrName>style.visibility</p:attrName>
                                        </p:attrNameLst>
                                      </p:cBhvr>
                                      <p:to>
                                        <p:strVal val="visible"/>
                                      </p:to>
                                    </p:set>
                                    <p:anim calcmode="lin" valueType="num">
                                      <p:cBhvr additive="base">
                                        <p:cTn id="51" dur="500" fill="hold"/>
                                        <p:tgtEl>
                                          <p:spTgt spid="21521"/>
                                        </p:tgtEl>
                                        <p:attrNameLst>
                                          <p:attrName>ppt_x</p:attrName>
                                        </p:attrNameLst>
                                      </p:cBhvr>
                                      <p:tavLst>
                                        <p:tav tm="0">
                                          <p:val>
                                            <p:strVal val="0-#ppt_w/2"/>
                                          </p:val>
                                        </p:tav>
                                        <p:tav tm="100000">
                                          <p:val>
                                            <p:strVal val="#ppt_x"/>
                                          </p:val>
                                        </p:tav>
                                      </p:tavLst>
                                    </p:anim>
                                    <p:anim calcmode="lin" valueType="num">
                                      <p:cBhvr additive="base">
                                        <p:cTn id="52" dur="500" fill="hold"/>
                                        <p:tgtEl>
                                          <p:spTgt spid="21521"/>
                                        </p:tgtEl>
                                        <p:attrNameLst>
                                          <p:attrName>ppt_y</p:attrName>
                                        </p:attrNameLst>
                                      </p:cBhvr>
                                      <p:tavLst>
                                        <p:tav tm="0">
                                          <p:val>
                                            <p:strVal val="#ppt_y"/>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522"/>
                                        </p:tgtEl>
                                        <p:attrNameLst>
                                          <p:attrName>style.visibility</p:attrName>
                                        </p:attrNameLst>
                                      </p:cBhvr>
                                      <p:to>
                                        <p:strVal val="visible"/>
                                      </p:to>
                                    </p:set>
                                    <p:anim calcmode="lin" valueType="num">
                                      <p:cBhvr additive="base">
                                        <p:cTn id="55" dur="500" fill="hold"/>
                                        <p:tgtEl>
                                          <p:spTgt spid="21522"/>
                                        </p:tgtEl>
                                        <p:attrNameLst>
                                          <p:attrName>ppt_x</p:attrName>
                                        </p:attrNameLst>
                                      </p:cBhvr>
                                      <p:tavLst>
                                        <p:tav tm="0">
                                          <p:val>
                                            <p:strVal val="#ppt_x"/>
                                          </p:val>
                                        </p:tav>
                                        <p:tav tm="100000">
                                          <p:val>
                                            <p:strVal val="#ppt_x"/>
                                          </p:val>
                                        </p:tav>
                                      </p:tavLst>
                                    </p:anim>
                                    <p:anim calcmode="lin" valueType="num">
                                      <p:cBhvr additive="base">
                                        <p:cTn id="56" dur="500" fill="hold"/>
                                        <p:tgtEl>
                                          <p:spTgt spid="215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301625" y="228600"/>
            <a:ext cx="8510905" cy="681355"/>
          </a:xfrm>
        </p:spPr>
        <p:txBody>
          <a:bodyPr/>
          <a:p>
            <a:r>
              <a:rPr lang="en-US" b="1">
                <a:ln w="22225">
                  <a:solidFill>
                    <a:schemeClr val="accent2"/>
                  </a:solidFill>
                  <a:prstDash val="solid"/>
                </a:ln>
                <a:solidFill>
                  <a:srgbClr val="FF0000"/>
                </a:solidFill>
                <a:effectLst/>
              </a:rPr>
              <a:t>THE LOST SHOE</a:t>
            </a:r>
            <a:endParaRPr lang="en-US" b="1">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301625" y="1055370"/>
            <a:ext cx="8540750" cy="5774055"/>
          </a:xfrm>
        </p:spPr>
        <p:txBody>
          <a:bodyPr/>
          <a:p>
            <a:pPr marL="0" indent="0">
              <a:buNone/>
            </a:pPr>
            <a:endParaRPr lang="en-US" sz="2000"/>
          </a:p>
          <a:p>
            <a:r>
              <a:rPr lang="en-US" sz="2000"/>
              <a:t>Once a poor farmer had a daughter named Little Pea.After his wife died, the farmer married again. His new wife had a daughter, Stout Nut. </a:t>
            </a:r>
            <a:endParaRPr lang="en-US" sz="2000"/>
          </a:p>
          <a:p>
            <a:r>
              <a:rPr lang="en-US" sz="2000"/>
              <a:t>Unfortunately, the new wife was very cruel to Little Pea.  Little Pea had to do chores all day. This made Little Pea’s father very upset. He soon died of a broken heart.</a:t>
            </a:r>
            <a:endParaRPr lang="en-US" sz="2000"/>
          </a:p>
          <a:p>
            <a:r>
              <a:rPr lang="en-US" sz="2000"/>
              <a:t>Summer came and went. In the fall, the village held its harvest festival. That year, everyone was excited as the prince wanted to choose his wife from the village.Stout Nut’s mother made new clothes for her, but poor Little Pea had none.</a:t>
            </a:r>
            <a:endParaRPr lang="en-US" sz="2000"/>
          </a:p>
          <a:p>
            <a:r>
              <a:rPr lang="en-US" sz="2000"/>
              <a:t>However, before the festival started, a fairy appeared and magically changed Little Pea’s rags into beautiful clothes.</a:t>
            </a:r>
            <a:endParaRPr lang="en-US" sz="2000"/>
          </a:p>
          <a:p>
            <a:r>
              <a:rPr lang="en-US" sz="2000"/>
              <a:t>As Little Pea ran to the festival, she dropped one of her shoes and lost it .When the prince found the shoe, he decided to marry the girl who owned it.     Of course , the shoe fitted Little Pea,and the prince immediately fell in love with her.</a:t>
            </a:r>
            <a:endParaRPr lang="en-US" sz="2000"/>
          </a:p>
        </p:txBody>
      </p:sp>
      <p:pic>
        <p:nvPicPr>
          <p:cNvPr id="4" name="13 Track 1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8077200" y="6248400"/>
            <a:ext cx="619125" cy="619125"/>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1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4" name="Rectangle 4"/>
          <p:cNvSpPr>
            <a:spLocks noGrp="1" noRot="1" noChangeArrowheads="1"/>
          </p:cNvSpPr>
          <p:nvPr>
            <p:ph type="title"/>
          </p:nvPr>
        </p:nvSpPr>
        <p:spPr>
          <a:xfrm>
            <a:off x="0" y="457200"/>
            <a:ext cx="8510588" cy="9144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600" b="0" i="0" u="none" strike="noStrike" kern="1200" cap="none" spc="0" normalizeH="0" baseline="0" noProof="0">
                <a:ln>
                  <a:noFill/>
                </a:ln>
                <a:solidFill>
                  <a:srgbClr val="000099"/>
                </a:solidFill>
                <a:effectLst>
                  <a:outerShdw blurRad="38100" dist="38100" dir="2700000" algn="tl">
                    <a:srgbClr val="000000"/>
                  </a:outerShdw>
                </a:effectLst>
                <a:uLnTx/>
                <a:uFillTx/>
                <a:latin typeface="+mj-lt"/>
                <a:ea typeface="+mj-ea"/>
                <a:cs typeface="+mj-cs"/>
              </a:rPr>
              <a:t>III.True / False Statement Predictions</a:t>
            </a:r>
            <a:endParaRPr kumimoji="0" lang="en-US" altLang="en-US" sz="3600" b="0" i="0" u="none" strike="noStrike" kern="1200" cap="none" spc="0" normalizeH="0" baseline="0" noProof="0">
              <a:ln>
                <a:noFill/>
              </a:ln>
              <a:solidFill>
                <a:srgbClr val="000099"/>
              </a:solidFill>
              <a:effectLst>
                <a:outerShdw blurRad="38100" dist="38100" dir="2700000" algn="tl">
                  <a:srgbClr val="000000"/>
                </a:outerShdw>
              </a:effectLst>
              <a:uLnTx/>
              <a:uFillTx/>
              <a:latin typeface="+mj-lt"/>
              <a:ea typeface="+mj-ea"/>
              <a:cs typeface="+mj-cs"/>
            </a:endParaRPr>
          </a:p>
        </p:txBody>
      </p:sp>
      <p:sp>
        <p:nvSpPr>
          <p:cNvPr id="25607" name="Rectangle 7"/>
          <p:cNvSpPr>
            <a:spLocks noGrp="1" noRot="1" noChangeArrowheads="1"/>
          </p:cNvSpPr>
          <p:nvPr>
            <p:ph idx="1"/>
          </p:nvPr>
        </p:nvSpPr>
        <p:spPr>
          <a:xfrm>
            <a:off x="0" y="1219200"/>
            <a:ext cx="9144000" cy="5638800"/>
          </a:xfrm>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rPr>
              <a:t>A.Little Pea’s father is a rich   farmer.</a:t>
            </a:r>
            <a:r>
              <a:rPr kumimoji="0" lang="en-US" altLang="en-US" sz="2400" b="0" i="0" u="sng"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rPr>
              <a:t>	</a:t>
            </a:r>
            <a:endParaRPr kumimoji="0" lang="en-US" altLang="en-US" sz="2400" b="0" i="0" u="sng"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en-US" altLang="en-US" sz="2400" noProof="0">
                <a:ln>
                  <a:noFill/>
                </a:ln>
                <a:solidFill>
                  <a:srgbClr val="FF0000"/>
                </a:solidFill>
                <a:highlight>
                  <a:srgbClr val="FFFF00"/>
                </a:highlight>
                <a:uLnTx/>
                <a:uFillTx/>
                <a:latin typeface="Times New Roman" panose="02020603050405020304" charset="0"/>
                <a:cs typeface="Times New Roman" panose="02020603050405020304" charset="0"/>
                <a:sym typeface="+mn-ea"/>
              </a:rPr>
              <a:t>False</a:t>
            </a:r>
            <a:r>
              <a:rPr lang="en-US" altLang="en-US" sz="2400" noProof="0">
                <a:ln>
                  <a:noFill/>
                </a:ln>
                <a:solidFill>
                  <a:srgbClr val="FF0000"/>
                </a:solidFill>
                <a:uLnTx/>
                <a:uFillTx/>
                <a:latin typeface="Times New Roman" panose="02020603050405020304" charset="0"/>
                <a:cs typeface="Times New Roman" panose="02020603050405020304" charset="0"/>
                <a:sym typeface="+mn-ea"/>
              </a:rPr>
              <a:t>-&gt;Little Pea’s father is a </a:t>
            </a:r>
            <a:r>
              <a:rPr lang="en-US" altLang="en-US" sz="2400" noProof="0">
                <a:ln>
                  <a:noFill/>
                </a:ln>
                <a:solidFill>
                  <a:srgbClr val="FF0000"/>
                </a:solidFill>
                <a:highlight>
                  <a:srgbClr val="FFFF00"/>
                </a:highlight>
                <a:uLnTx/>
                <a:uFillTx/>
                <a:latin typeface="Times New Roman" panose="02020603050405020304" charset="0"/>
                <a:cs typeface="Times New Roman" panose="02020603050405020304" charset="0"/>
                <a:sym typeface="+mn-ea"/>
              </a:rPr>
              <a:t>rich</a:t>
            </a:r>
            <a:r>
              <a:rPr lang="en-US" altLang="en-US" sz="2400" noProof="0">
                <a:ln>
                  <a:noFill/>
                </a:ln>
                <a:solidFill>
                  <a:srgbClr val="FF0000"/>
                </a:solidFill>
                <a:uLnTx/>
                <a:uFillTx/>
                <a:latin typeface="Times New Roman" panose="02020603050405020304" charset="0"/>
                <a:cs typeface="Times New Roman" panose="02020603050405020304" charset="0"/>
                <a:sym typeface="+mn-ea"/>
              </a:rPr>
              <a:t> farmer.</a:t>
            </a:r>
            <a:endParaRPr kumimoji="0" lang="en-US" altLang="en-US" sz="2400" b="0"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rPr>
              <a:t>B.Her father got married again after his wife died. </a:t>
            </a:r>
            <a:endPar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rPr>
              <a:t>C.Her step-mother was beautiful and nice to her.  </a:t>
            </a:r>
            <a:endPar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en-US" altLang="en-US" sz="2400" noProof="0">
                <a:ln>
                  <a:noFill/>
                </a:ln>
                <a:solidFill>
                  <a:srgbClr val="FF0000"/>
                </a:solidFill>
                <a:highlight>
                  <a:srgbClr val="FFFF00"/>
                </a:highlight>
                <a:uLnTx/>
                <a:uFillTx/>
                <a:latin typeface="Times New Roman" panose="02020603050405020304" charset="0"/>
                <a:cs typeface="Times New Roman" panose="02020603050405020304" charset="0"/>
                <a:sym typeface="+mn-ea"/>
              </a:rPr>
              <a:t>False</a:t>
            </a:r>
            <a:r>
              <a:rPr lang="en-US" altLang="en-US" sz="2400" noProof="0">
                <a:ln>
                  <a:noFill/>
                </a:ln>
                <a:solidFill>
                  <a:srgbClr val="FF0000"/>
                </a:solidFill>
                <a:uLnTx/>
                <a:uFillTx/>
                <a:latin typeface="Times New Roman" panose="02020603050405020304" charset="0"/>
                <a:cs typeface="Times New Roman" panose="02020603050405020304" charset="0"/>
                <a:sym typeface="+mn-ea"/>
              </a:rPr>
              <a:t>-&gt;Her step-mother was </a:t>
            </a:r>
            <a:r>
              <a:rPr lang="en-US" altLang="en-US" sz="2400" noProof="0">
                <a:ln>
                  <a:noFill/>
                </a:ln>
                <a:solidFill>
                  <a:srgbClr val="FF0000"/>
                </a:solidFill>
                <a:highlight>
                  <a:srgbClr val="FFFF00"/>
                </a:highlight>
                <a:uLnTx/>
                <a:uFillTx/>
                <a:latin typeface="Times New Roman" panose="02020603050405020304" charset="0"/>
                <a:cs typeface="Times New Roman" panose="02020603050405020304" charset="0"/>
                <a:sym typeface="+mn-ea"/>
              </a:rPr>
              <a:t>cruel </a:t>
            </a:r>
            <a:r>
              <a:rPr lang="en-US" altLang="en-US" sz="2400" noProof="0">
                <a:ln>
                  <a:noFill/>
                </a:ln>
                <a:solidFill>
                  <a:srgbClr val="FF0000"/>
                </a:solidFill>
                <a:uLnTx/>
                <a:uFillTx/>
                <a:latin typeface="Times New Roman" panose="02020603050405020304" charset="0"/>
                <a:cs typeface="Times New Roman" panose="02020603050405020304" charset="0"/>
                <a:sym typeface="+mn-ea"/>
              </a:rPr>
              <a:t> to her.</a:t>
            </a:r>
            <a:endParaRPr kumimoji="0" lang="en-US" altLang="en-US" sz="2400" b="0"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rPr>
              <a:t>D.Little Pea worked hard all day.</a:t>
            </a:r>
            <a:endPar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rPr>
              <a:t>E.Little Pea could go to the festival because her step-mother made her beautiful clothes.</a:t>
            </a:r>
            <a:endPar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en-US" altLang="en-US" sz="2400" noProof="0">
                <a:ln>
                  <a:noFill/>
                </a:ln>
                <a:solidFill>
                  <a:srgbClr val="FF0000"/>
                </a:solidFill>
                <a:highlight>
                  <a:srgbClr val="FFFF00"/>
                </a:highlight>
                <a:uLnTx/>
                <a:uFillTx/>
                <a:latin typeface="Times New Roman" panose="02020603050405020304" charset="0"/>
                <a:cs typeface="Times New Roman" panose="02020603050405020304" charset="0"/>
                <a:sym typeface="+mn-ea"/>
              </a:rPr>
              <a:t>False</a:t>
            </a:r>
            <a:r>
              <a:rPr lang="en-US" altLang="en-US" sz="2400" noProof="0">
                <a:ln>
                  <a:noFill/>
                </a:ln>
                <a:solidFill>
                  <a:srgbClr val="FF0000"/>
                </a:solidFill>
                <a:uLnTx/>
                <a:uFillTx/>
                <a:latin typeface="Times New Roman" panose="02020603050405020304" charset="0"/>
                <a:cs typeface="Times New Roman" panose="02020603050405020304" charset="0"/>
                <a:sym typeface="+mn-ea"/>
              </a:rPr>
              <a:t>-&gt; Little Pea could go to the festival because </a:t>
            </a:r>
            <a:r>
              <a:rPr lang="en-US" altLang="en-US" sz="2400" noProof="0">
                <a:ln>
                  <a:noFill/>
                </a:ln>
                <a:solidFill>
                  <a:srgbClr val="FF0000"/>
                </a:solidFill>
                <a:highlight>
                  <a:srgbClr val="FFFF00"/>
                </a:highlight>
                <a:uLnTx/>
                <a:uFillTx/>
                <a:latin typeface="Times New Roman" panose="02020603050405020304" charset="0"/>
                <a:cs typeface="Times New Roman" panose="02020603050405020304" charset="0"/>
                <a:sym typeface="+mn-ea"/>
              </a:rPr>
              <a:t> </a:t>
            </a:r>
            <a:r>
              <a:rPr lang="en-US" altLang="en-US" sz="2400" noProof="0">
                <a:solidFill>
                  <a:srgbClr val="FF0000"/>
                </a:solidFill>
                <a:highlight>
                  <a:srgbClr val="FFFF00"/>
                </a:highlight>
                <a:latin typeface="Arial" panose="020B0604020202020204" pitchFamily="34" charset="0"/>
                <a:sym typeface="+mn-ea"/>
              </a:rPr>
              <a:t>a fairy</a:t>
            </a:r>
            <a:r>
              <a:rPr lang="en-US" altLang="en-US" sz="2400" noProof="0">
                <a:ln>
                  <a:noFill/>
                </a:ln>
                <a:solidFill>
                  <a:srgbClr val="FF0000"/>
                </a:solidFill>
                <a:highlight>
                  <a:srgbClr val="FFFF00"/>
                </a:highlight>
                <a:uLnTx/>
                <a:uFillTx/>
                <a:latin typeface="Times New Roman" panose="02020603050405020304" charset="0"/>
                <a:cs typeface="Times New Roman" panose="02020603050405020304" charset="0"/>
                <a:sym typeface="+mn-ea"/>
              </a:rPr>
              <a:t> </a:t>
            </a:r>
            <a:r>
              <a:rPr lang="en-US" altLang="en-US" sz="2400" noProof="0">
                <a:ln>
                  <a:noFill/>
                </a:ln>
                <a:solidFill>
                  <a:srgbClr val="FF0000"/>
                </a:solidFill>
                <a:uLnTx/>
                <a:uFillTx/>
                <a:latin typeface="Times New Roman" panose="02020603050405020304" charset="0"/>
                <a:cs typeface="Times New Roman" panose="02020603050405020304" charset="0"/>
                <a:sym typeface="+mn-ea"/>
              </a:rPr>
              <a:t>made her beautiful clothes.</a:t>
            </a:r>
            <a:endParaRPr kumimoji="0" lang="en-US" altLang="en-US" sz="2400" b="0"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kumimoji="0" lang="en-US" altLang="en-US"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charset="0"/>
                <a:ea typeface="+mn-ea"/>
                <a:cs typeface="Times New Roman" panose="02020603050405020304" charset="0"/>
              </a:rPr>
              <a:t>F.Finally the Prince decided to marry Little Pea.</a:t>
            </a:r>
            <a:endParaRPr kumimoji="0" lang="en-US" altLang="en-US" sz="2400" b="0" i="0" u="none" strike="noStrike" kern="1200" cap="none" spc="0" normalizeH="0" baseline="0" noProof="0">
              <a:ln>
                <a:noFill/>
              </a:ln>
              <a:solidFill>
                <a:srgbClr val="FF0000"/>
              </a:solidFill>
              <a:effectLst>
                <a:outerShdw blurRad="38100" dist="38100" dir="2700000" algn="tl">
                  <a:srgbClr val="000000"/>
                </a:outerShdw>
              </a:effectLst>
              <a:highlight>
                <a:srgbClr val="FFFF00"/>
              </a:highlight>
              <a:uLnTx/>
              <a:uFillTx/>
              <a:latin typeface="Times New Roman" panose="02020603050405020304" charset="0"/>
              <a:ea typeface="+mn-ea"/>
              <a:cs typeface="Times New Roman" panose="02020603050405020304" charset="0"/>
              <a:sym typeface="+mn-ea"/>
            </a:endParaRPr>
          </a:p>
        </p:txBody>
      </p:sp>
      <p:sp>
        <p:nvSpPr>
          <p:cNvPr id="7" name="Text Box 6"/>
          <p:cNvSpPr txBox="1"/>
          <p:nvPr/>
        </p:nvSpPr>
        <p:spPr>
          <a:xfrm>
            <a:off x="6038850" y="5492750"/>
            <a:ext cx="1200150" cy="368300"/>
          </a:xfrm>
          <a:prstGeom prst="rect">
            <a:avLst/>
          </a:prstGeom>
          <a:noFill/>
        </p:spPr>
        <p:txBody>
          <a:bodyPr wrap="square" rtlCol="0">
            <a:spAutoFit/>
          </a:bodyPr>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en-US" altLang="en-US" noProof="0">
                <a:ln>
                  <a:noFill/>
                </a:ln>
                <a:solidFill>
                  <a:srgbClr val="FF0000"/>
                </a:solidFill>
                <a:highlight>
                  <a:srgbClr val="FFFF00"/>
                </a:highlight>
                <a:uLnTx/>
                <a:uFillTx/>
                <a:sym typeface="+mn-ea"/>
              </a:rPr>
              <a:t>True</a:t>
            </a:r>
            <a:endParaRPr lang="en-US"/>
          </a:p>
        </p:txBody>
      </p:sp>
      <p:sp>
        <p:nvSpPr>
          <p:cNvPr id="8" name="Text Box 7"/>
          <p:cNvSpPr txBox="1"/>
          <p:nvPr/>
        </p:nvSpPr>
        <p:spPr>
          <a:xfrm>
            <a:off x="6286500" y="2216150"/>
            <a:ext cx="1104900" cy="368300"/>
          </a:xfrm>
          <a:prstGeom prst="rect">
            <a:avLst/>
          </a:prstGeom>
          <a:noFill/>
        </p:spPr>
        <p:txBody>
          <a:bodyPr wrap="square" rtlCol="0">
            <a:spAutoFit/>
          </a:bodyPr>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en-US" altLang="en-US" noProof="0">
                <a:ln>
                  <a:noFill/>
                </a:ln>
                <a:solidFill>
                  <a:srgbClr val="FF0000"/>
                </a:solidFill>
                <a:highlight>
                  <a:srgbClr val="FFFF00"/>
                </a:highlight>
                <a:uLnTx/>
                <a:uFillTx/>
                <a:sym typeface="+mn-ea"/>
              </a:rPr>
              <a:t>True</a:t>
            </a:r>
            <a:endParaRPr lang="en-US"/>
          </a:p>
        </p:txBody>
      </p:sp>
      <p:sp>
        <p:nvSpPr>
          <p:cNvPr id="12" name="Text Box 11"/>
          <p:cNvSpPr txBox="1"/>
          <p:nvPr/>
        </p:nvSpPr>
        <p:spPr>
          <a:xfrm>
            <a:off x="4467225" y="3473450"/>
            <a:ext cx="1476375" cy="368300"/>
          </a:xfrm>
          <a:prstGeom prst="rect">
            <a:avLst/>
          </a:prstGeom>
          <a:noFill/>
        </p:spPr>
        <p:txBody>
          <a:bodyPr wrap="square" rtlCol="0">
            <a:spAutoFit/>
          </a:bodyPr>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defRPr/>
            </a:pPr>
            <a:r>
              <a:rPr lang="en-US" altLang="en-US" noProof="0">
                <a:ln>
                  <a:noFill/>
                </a:ln>
                <a:solidFill>
                  <a:srgbClr val="FF0000"/>
                </a:solidFill>
                <a:highlight>
                  <a:srgbClr val="FFFF00"/>
                </a:highlight>
                <a:uLnTx/>
                <a:uFillTx/>
                <a:sym typeface="+mn-ea"/>
              </a:rPr>
              <a:t>True</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7">
                                            <p:bg/>
                                          </p:spTgt>
                                        </p:tgtEl>
                                        <p:attrNameLst>
                                          <p:attrName>style.visibility</p:attrName>
                                        </p:attrNameLst>
                                      </p:cBhvr>
                                      <p:to>
                                        <p:strVal val="visible"/>
                                      </p:to>
                                    </p:set>
                                    <p:anim calcmode="lin" valueType="num">
                                      <p:cBhvr additive="base">
                                        <p:cTn id="7" dur="500" fill="hold"/>
                                        <p:tgtEl>
                                          <p:spTgt spid="2560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7">
                                            <p:txEl>
                                              <p:pRg st="0" end="0"/>
                                            </p:txEl>
                                          </p:spTgt>
                                        </p:tgtEl>
                                        <p:attrNameLst>
                                          <p:attrName>style.visibility</p:attrName>
                                        </p:attrNameLst>
                                      </p:cBhvr>
                                      <p:to>
                                        <p:strVal val="visible"/>
                                      </p:to>
                                    </p:set>
                                    <p:anim calcmode="lin" valueType="num">
                                      <p:cBhvr additive="base">
                                        <p:cTn id="13"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7">
                                            <p:txEl>
                                              <p:pRg st="1" end="1"/>
                                            </p:txEl>
                                          </p:spTgt>
                                        </p:tgtEl>
                                        <p:attrNameLst>
                                          <p:attrName>style.visibility</p:attrName>
                                        </p:attrNameLst>
                                      </p:cBhvr>
                                      <p:to>
                                        <p:strVal val="visible"/>
                                      </p:to>
                                    </p:set>
                                    <p:anim calcmode="lin" valueType="num">
                                      <p:cBhvr additive="base">
                                        <p:cTn id="19" dur="500" fill="hold"/>
                                        <p:tgtEl>
                                          <p:spTgt spid="2560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7">
                                            <p:txEl>
                                              <p:pRg st="2" end="2"/>
                                            </p:txEl>
                                          </p:spTgt>
                                        </p:tgtEl>
                                        <p:attrNameLst>
                                          <p:attrName>style.visibility</p:attrName>
                                        </p:attrNameLst>
                                      </p:cBhvr>
                                      <p:to>
                                        <p:strVal val="visible"/>
                                      </p:to>
                                    </p:set>
                                    <p:anim calcmode="lin" valueType="num">
                                      <p:cBhvr additive="base">
                                        <p:cTn id="25"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607">
                                            <p:txEl>
                                              <p:pRg st="3" end="3"/>
                                            </p:txEl>
                                          </p:spTgt>
                                        </p:tgtEl>
                                        <p:attrNameLst>
                                          <p:attrName>style.visibility</p:attrName>
                                        </p:attrNameLst>
                                      </p:cBhvr>
                                      <p:to>
                                        <p:strVal val="visible"/>
                                      </p:to>
                                    </p:set>
                                    <p:anim calcmode="lin" valueType="num">
                                      <p:cBhvr additive="base">
                                        <p:cTn id="37" dur="500" fill="hold"/>
                                        <p:tgtEl>
                                          <p:spTgt spid="2560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607">
                                            <p:txEl>
                                              <p:pRg st="4" end="4"/>
                                            </p:txEl>
                                          </p:spTgt>
                                        </p:tgtEl>
                                        <p:attrNameLst>
                                          <p:attrName>style.visibility</p:attrName>
                                        </p:attrNameLst>
                                      </p:cBhvr>
                                      <p:to>
                                        <p:strVal val="visible"/>
                                      </p:to>
                                    </p:set>
                                    <p:anim calcmode="lin" valueType="num">
                                      <p:cBhvr additive="base">
                                        <p:cTn id="43" dur="500" fill="hold"/>
                                        <p:tgtEl>
                                          <p:spTgt spid="25607">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607">
                                            <p:txEl>
                                              <p:pRg st="5" end="5"/>
                                            </p:txEl>
                                          </p:spTgt>
                                        </p:tgtEl>
                                        <p:attrNameLst>
                                          <p:attrName>style.visibility</p:attrName>
                                        </p:attrNameLst>
                                      </p:cBhvr>
                                      <p:to>
                                        <p:strVal val="visible"/>
                                      </p:to>
                                    </p:set>
                                    <p:anim calcmode="lin" valueType="num">
                                      <p:cBhvr additive="base">
                                        <p:cTn id="49" dur="500" fill="hold"/>
                                        <p:tgtEl>
                                          <p:spTgt spid="25607">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6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607">
                                            <p:txEl>
                                              <p:pRg st="6" end="6"/>
                                            </p:txEl>
                                          </p:spTgt>
                                        </p:tgtEl>
                                        <p:attrNameLst>
                                          <p:attrName>style.visibility</p:attrName>
                                        </p:attrNameLst>
                                      </p:cBhvr>
                                      <p:to>
                                        <p:strVal val="visible"/>
                                      </p:to>
                                    </p:set>
                                    <p:anim calcmode="lin" valueType="num">
                                      <p:cBhvr additive="base">
                                        <p:cTn id="61" dur="500" fill="hold"/>
                                        <p:tgtEl>
                                          <p:spTgt spid="25607">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6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607">
                                            <p:txEl>
                                              <p:pRg st="7" end="7"/>
                                            </p:txEl>
                                          </p:spTgt>
                                        </p:tgtEl>
                                        <p:attrNameLst>
                                          <p:attrName>style.visibility</p:attrName>
                                        </p:attrNameLst>
                                      </p:cBhvr>
                                      <p:to>
                                        <p:strVal val="visible"/>
                                      </p:to>
                                    </p:set>
                                    <p:anim calcmode="lin" valueType="num">
                                      <p:cBhvr additive="base">
                                        <p:cTn id="67" dur="500" fill="hold"/>
                                        <p:tgtEl>
                                          <p:spTgt spid="25607">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56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607">
                                            <p:txEl>
                                              <p:pRg st="8" end="8"/>
                                            </p:txEl>
                                          </p:spTgt>
                                        </p:tgtEl>
                                        <p:attrNameLst>
                                          <p:attrName>style.visibility</p:attrName>
                                        </p:attrNameLst>
                                      </p:cBhvr>
                                      <p:to>
                                        <p:strVal val="visible"/>
                                      </p:to>
                                    </p:set>
                                    <p:anim calcmode="lin" valueType="num">
                                      <p:cBhvr additive="base">
                                        <p:cTn id="73" dur="500" fill="hold"/>
                                        <p:tgtEl>
                                          <p:spTgt spid="25607">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560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ppt_x"/>
                                          </p:val>
                                        </p:tav>
                                        <p:tav tm="100000">
                                          <p:val>
                                            <p:strVal val="#ppt_x"/>
                                          </p:val>
                                        </p:tav>
                                      </p:tavLst>
                                    </p:anim>
                                    <p:anim calcmode="lin" valueType="num">
                                      <p:cBhvr additive="base">
                                        <p:cTn id="8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uiExpand="1" build="p"/>
      <p:bldP spid="7" grpId="0"/>
      <p:bldP spid="8"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2"/>
          <p:cNvSpPr>
            <a:spLocks noGrp="1" noRot="1" noChangeArrowheads="1"/>
          </p:cNvSpPr>
          <p:nvPr>
            <p:ph type="title"/>
          </p:nvPr>
        </p:nvSpPr>
        <p:spPr>
          <a:xfrm>
            <a:off x="301625" y="228600"/>
            <a:ext cx="8613775" cy="914400"/>
          </a:xfrm>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4400" b="0" i="0" u="none" strike="noStrike" kern="1200" cap="none" spc="0" normalizeH="0" baseline="0" noProof="0">
                <a:ln>
                  <a:noFill/>
                </a:ln>
                <a:solidFill>
                  <a:srgbClr val="D88210"/>
                </a:solidFill>
                <a:effectLst>
                  <a:outerShdw blurRad="38100" dist="38100" dir="2700000" algn="tl">
                    <a:srgbClr val="000000"/>
                  </a:outerShdw>
                </a:effectLst>
                <a:uLnTx/>
                <a:uFillTx/>
                <a:latin typeface="+mj-lt"/>
                <a:ea typeface="+mj-ea"/>
                <a:cs typeface="+mj-cs"/>
              </a:rPr>
              <a:t>V. Gap - Fill</a:t>
            </a:r>
            <a:endParaRPr kumimoji="0" lang="en-US" altLang="en-US" sz="4400" b="0" i="0" u="none" strike="noStrike" kern="1200" cap="none" spc="0" normalizeH="0" baseline="0" noProof="0">
              <a:ln>
                <a:noFill/>
              </a:ln>
              <a:solidFill>
                <a:srgbClr val="D88210"/>
              </a:solidFill>
              <a:effectLst>
                <a:outerShdw blurRad="38100" dist="38100" dir="2700000" algn="tl">
                  <a:srgbClr val="000000"/>
                </a:outerShdw>
              </a:effectLst>
              <a:uLnTx/>
              <a:uFillTx/>
              <a:latin typeface="+mj-lt"/>
              <a:ea typeface="+mj-ea"/>
              <a:cs typeface="+mj-cs"/>
            </a:endParaRPr>
          </a:p>
        </p:txBody>
      </p:sp>
      <p:sp>
        <p:nvSpPr>
          <p:cNvPr id="33795" name="Rectangle 3"/>
          <p:cNvSpPr>
            <a:spLocks noGrp="1" noRot="1" noChangeArrowheads="1"/>
          </p:cNvSpPr>
          <p:nvPr>
            <p:ph idx="1"/>
          </p:nvPr>
        </p:nvSpPr>
        <p:spPr>
          <a:xfrm>
            <a:off x="304800" y="1066800"/>
            <a:ext cx="8610600" cy="5410200"/>
          </a:xfrm>
        </p:spPr>
        <p:txBody>
          <a:bodyPr vert="horz"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Little Pea’s father was a ......................                    </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Little Pea’s mother ...............when she was young.</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Little Pea .......................to do the housework all day after her father got married................   </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The Prince wanted to ...........................a girl from Little Pea’s village.</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Stout Nut’s mother did not make.................. ...............for Little Pea.</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Char char="§"/>
              <a:defRPr/>
            </a:pPr>
            <a:r>
              <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rPr>
              <a:t>The Prince found Little Pea’s ............shoe.</a:t>
            </a: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None/>
              <a:defRPr/>
            </a:pP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Tx/>
              <a:buFont typeface="Wingdings" panose="05000000000000000000" pitchFamily="2" charset="2"/>
              <a:buNone/>
              <a:defRPr/>
            </a:pPr>
            <a:endParaRPr kumimoji="0" lang="en-US" altLang="en-US" sz="3200" b="0" i="0" u="none" strike="noStrike" kern="120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33805" name="Text Box 13"/>
          <p:cNvSpPr txBox="1"/>
          <p:nvPr/>
        </p:nvSpPr>
        <p:spPr>
          <a:xfrm>
            <a:off x="5562600" y="914400"/>
            <a:ext cx="1355725"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FF0000"/>
                </a:solidFill>
              </a:rPr>
              <a:t>farmer</a:t>
            </a:r>
            <a:endParaRPr lang="en-US" altLang="en-US" dirty="0">
              <a:solidFill>
                <a:srgbClr val="FF0000"/>
              </a:solidFill>
            </a:endParaRPr>
          </a:p>
        </p:txBody>
      </p:sp>
      <p:sp>
        <p:nvSpPr>
          <p:cNvPr id="13317" name="Text Box 14"/>
          <p:cNvSpPr txBox="1"/>
          <p:nvPr/>
        </p:nvSpPr>
        <p:spPr>
          <a:xfrm>
            <a:off x="4495800" y="1600200"/>
            <a:ext cx="184150"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endParaRPr lang="en-US" altLang="en-US" sz="1800" dirty="0"/>
          </a:p>
        </p:txBody>
      </p:sp>
      <p:sp>
        <p:nvSpPr>
          <p:cNvPr id="33807" name="Text Box 15"/>
          <p:cNvSpPr txBox="1"/>
          <p:nvPr/>
        </p:nvSpPr>
        <p:spPr>
          <a:xfrm>
            <a:off x="4572000" y="1447800"/>
            <a:ext cx="950913"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FF0000"/>
                </a:solidFill>
              </a:rPr>
              <a:t>died</a:t>
            </a:r>
            <a:endParaRPr lang="en-US" altLang="en-US" dirty="0">
              <a:solidFill>
                <a:srgbClr val="FF0000"/>
              </a:solidFill>
            </a:endParaRPr>
          </a:p>
        </p:txBody>
      </p:sp>
      <p:sp>
        <p:nvSpPr>
          <p:cNvPr id="13319" name="Text Box 16"/>
          <p:cNvSpPr txBox="1"/>
          <p:nvPr/>
        </p:nvSpPr>
        <p:spPr>
          <a:xfrm>
            <a:off x="2743200" y="2438400"/>
            <a:ext cx="184150"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endParaRPr lang="en-US" altLang="en-US" dirty="0"/>
          </a:p>
        </p:txBody>
      </p:sp>
      <p:sp>
        <p:nvSpPr>
          <p:cNvPr id="33809" name="Text Box 17"/>
          <p:cNvSpPr txBox="1"/>
          <p:nvPr/>
        </p:nvSpPr>
        <p:spPr>
          <a:xfrm>
            <a:off x="2667000" y="2438400"/>
            <a:ext cx="1965325"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FF0000"/>
                </a:solidFill>
              </a:rPr>
              <a:t>had/ used</a:t>
            </a:r>
            <a:endParaRPr lang="en-US" altLang="en-US" dirty="0">
              <a:solidFill>
                <a:srgbClr val="FF0000"/>
              </a:solidFill>
            </a:endParaRPr>
          </a:p>
        </p:txBody>
      </p:sp>
      <p:sp>
        <p:nvSpPr>
          <p:cNvPr id="33810" name="Text Box 18"/>
          <p:cNvSpPr txBox="1"/>
          <p:nvPr/>
        </p:nvSpPr>
        <p:spPr>
          <a:xfrm>
            <a:off x="7223125" y="2911475"/>
            <a:ext cx="1176338"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FF0000"/>
                </a:solidFill>
              </a:rPr>
              <a:t>again</a:t>
            </a:r>
            <a:endParaRPr lang="en-US" altLang="en-US" dirty="0">
              <a:solidFill>
                <a:srgbClr val="FF0000"/>
              </a:solidFill>
            </a:endParaRPr>
          </a:p>
        </p:txBody>
      </p:sp>
      <p:sp>
        <p:nvSpPr>
          <p:cNvPr id="33811" name="Text Box 19"/>
          <p:cNvSpPr txBox="1"/>
          <p:nvPr/>
        </p:nvSpPr>
        <p:spPr>
          <a:xfrm>
            <a:off x="4724400" y="3429000"/>
            <a:ext cx="28194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FF0000"/>
                </a:solidFill>
              </a:rPr>
              <a:t>marry/ choose</a:t>
            </a:r>
            <a:endParaRPr lang="en-US" altLang="en-US" dirty="0">
              <a:solidFill>
                <a:srgbClr val="FF0000"/>
              </a:solidFill>
            </a:endParaRPr>
          </a:p>
        </p:txBody>
      </p:sp>
      <p:sp>
        <p:nvSpPr>
          <p:cNvPr id="33812" name="Text Box 20"/>
          <p:cNvSpPr txBox="1"/>
          <p:nvPr/>
        </p:nvSpPr>
        <p:spPr>
          <a:xfrm>
            <a:off x="7162800" y="4419600"/>
            <a:ext cx="928688"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FF0000"/>
                </a:solidFill>
              </a:rPr>
              <a:t>new</a:t>
            </a:r>
            <a:endParaRPr lang="en-US" altLang="en-US" dirty="0">
              <a:solidFill>
                <a:srgbClr val="FF0000"/>
              </a:solidFill>
            </a:endParaRPr>
          </a:p>
        </p:txBody>
      </p:sp>
      <p:sp>
        <p:nvSpPr>
          <p:cNvPr id="33813" name="Text Box 21"/>
          <p:cNvSpPr txBox="1"/>
          <p:nvPr/>
        </p:nvSpPr>
        <p:spPr>
          <a:xfrm>
            <a:off x="2286000" y="4876800"/>
            <a:ext cx="1470025"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FF0000"/>
                </a:solidFill>
              </a:rPr>
              <a:t>clothes</a:t>
            </a:r>
            <a:endParaRPr lang="en-US" altLang="en-US" dirty="0">
              <a:solidFill>
                <a:srgbClr val="FF0000"/>
              </a:solidFill>
            </a:endParaRPr>
          </a:p>
        </p:txBody>
      </p:sp>
      <p:sp>
        <p:nvSpPr>
          <p:cNvPr id="33814" name="Text Box 22"/>
          <p:cNvSpPr txBox="1"/>
          <p:nvPr/>
        </p:nvSpPr>
        <p:spPr>
          <a:xfrm>
            <a:off x="6400800" y="5334000"/>
            <a:ext cx="815975"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a:spcBef>
                <a:spcPct val="0"/>
              </a:spcBef>
              <a:buClrTx/>
              <a:buFontTx/>
              <a:buNone/>
            </a:pPr>
            <a:r>
              <a:rPr lang="en-US" altLang="en-US" dirty="0">
                <a:solidFill>
                  <a:srgbClr val="FF0000"/>
                </a:solidFill>
              </a:rPr>
              <a:t>lost</a:t>
            </a:r>
            <a:endParaRPr lang="en-US" alt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par>
                                <p:cTn id="9" presetID="8" presetClass="emph" presetSubtype="0" fill="hold" grpId="1" nodeType="withEffect">
                                  <p:stCondLst>
                                    <p:cond delay="0"/>
                                  </p:stCondLst>
                                  <p:childTnLst>
                                    <p:animRot by="21600000">
                                      <p:cBhvr>
                                        <p:cTn id="10" dur="2000" fill="hold"/>
                                        <p:tgtEl>
                                          <p:spTgt spid="3379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795">
                                            <p:txEl>
                                              <p:charRg st="0" end="69"/>
                                            </p:txEl>
                                          </p:spTgt>
                                        </p:tgtEl>
                                        <p:attrNameLst>
                                          <p:attrName>style.visibility</p:attrName>
                                        </p:attrNameLst>
                                      </p:cBhvr>
                                      <p:to>
                                        <p:strVal val="visible"/>
                                      </p:to>
                                    </p:set>
                                    <p:anim calcmode="lin" valueType="num">
                                      <p:cBhvr>
                                        <p:cTn id="15" dur="1000" fill="hold"/>
                                        <p:tgtEl>
                                          <p:spTgt spid="33795">
                                            <p:txEl>
                                              <p:charRg st="0" end="69"/>
                                            </p:txEl>
                                          </p:spTgt>
                                        </p:tgtEl>
                                        <p:attrNameLst>
                                          <p:attrName>ppt_w</p:attrName>
                                        </p:attrNameLst>
                                      </p:cBhvr>
                                      <p:tavLst>
                                        <p:tav tm="0">
                                          <p:val>
                                            <p:fltVal val="0.000000"/>
                                          </p:val>
                                        </p:tav>
                                        <p:tav tm="100000">
                                          <p:val>
                                            <p:strVal val="#ppt_w"/>
                                          </p:val>
                                        </p:tav>
                                      </p:tavLst>
                                    </p:anim>
                                    <p:anim calcmode="lin" valueType="num">
                                      <p:cBhvr>
                                        <p:cTn id="16" dur="1000" fill="hold"/>
                                        <p:tgtEl>
                                          <p:spTgt spid="33795">
                                            <p:txEl>
                                              <p:charRg st="0" end="69"/>
                                            </p:txEl>
                                          </p:spTgt>
                                        </p:tgtEl>
                                        <p:attrNameLst>
                                          <p:attrName>ppt_h</p:attrName>
                                        </p:attrNameLst>
                                      </p:cBhvr>
                                      <p:tavLst>
                                        <p:tav tm="0">
                                          <p:val>
                                            <p:fltVal val="0.000000"/>
                                          </p:val>
                                        </p:tav>
                                        <p:tav tm="100000">
                                          <p:val>
                                            <p:strVal val="#ppt_h"/>
                                          </p:val>
                                        </p:tav>
                                      </p:tavLst>
                                    </p:anim>
                                    <p:animEffect transition="in" filter="fade">
                                      <p:cBhvr>
                                        <p:cTn id="17" dur="1000"/>
                                        <p:tgtEl>
                                          <p:spTgt spid="33795">
                                            <p:txEl>
                                              <p:charRg st="0" end="69"/>
                                            </p:txEl>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3795">
                                            <p:txEl>
                                              <p:charRg st="69" end="124"/>
                                            </p:txEl>
                                          </p:spTgt>
                                        </p:tgtEl>
                                        <p:attrNameLst>
                                          <p:attrName>style.visibility</p:attrName>
                                        </p:attrNameLst>
                                      </p:cBhvr>
                                      <p:to>
                                        <p:strVal val="visible"/>
                                      </p:to>
                                    </p:set>
                                    <p:anim calcmode="lin" valueType="num">
                                      <p:cBhvr>
                                        <p:cTn id="20" dur="1000" fill="hold"/>
                                        <p:tgtEl>
                                          <p:spTgt spid="33795">
                                            <p:txEl>
                                              <p:charRg st="69" end="124"/>
                                            </p:txEl>
                                          </p:spTgt>
                                        </p:tgtEl>
                                        <p:attrNameLst>
                                          <p:attrName>ppt_w</p:attrName>
                                        </p:attrNameLst>
                                      </p:cBhvr>
                                      <p:tavLst>
                                        <p:tav tm="0">
                                          <p:val>
                                            <p:fltVal val="0.000000"/>
                                          </p:val>
                                        </p:tav>
                                        <p:tav tm="100000">
                                          <p:val>
                                            <p:strVal val="#ppt_w"/>
                                          </p:val>
                                        </p:tav>
                                      </p:tavLst>
                                    </p:anim>
                                    <p:anim calcmode="lin" valueType="num">
                                      <p:cBhvr>
                                        <p:cTn id="21" dur="1000" fill="hold"/>
                                        <p:tgtEl>
                                          <p:spTgt spid="33795">
                                            <p:txEl>
                                              <p:charRg st="69" end="124"/>
                                            </p:txEl>
                                          </p:spTgt>
                                        </p:tgtEl>
                                        <p:attrNameLst>
                                          <p:attrName>ppt_h</p:attrName>
                                        </p:attrNameLst>
                                      </p:cBhvr>
                                      <p:tavLst>
                                        <p:tav tm="0">
                                          <p:val>
                                            <p:fltVal val="0.000000"/>
                                          </p:val>
                                        </p:tav>
                                        <p:tav tm="100000">
                                          <p:val>
                                            <p:strVal val="#ppt_h"/>
                                          </p:val>
                                        </p:tav>
                                      </p:tavLst>
                                    </p:anim>
                                    <p:animEffect transition="in" filter="fade">
                                      <p:cBhvr>
                                        <p:cTn id="22" dur="1000"/>
                                        <p:tgtEl>
                                          <p:spTgt spid="33795">
                                            <p:txEl>
                                              <p:charRg st="69" end="124"/>
                                            </p:tx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3795">
                                            <p:txEl>
                                              <p:charRg st="124" end="234"/>
                                            </p:txEl>
                                          </p:spTgt>
                                        </p:tgtEl>
                                        <p:attrNameLst>
                                          <p:attrName>style.visibility</p:attrName>
                                        </p:attrNameLst>
                                      </p:cBhvr>
                                      <p:to>
                                        <p:strVal val="visible"/>
                                      </p:to>
                                    </p:set>
                                    <p:anim calcmode="lin" valueType="num">
                                      <p:cBhvr>
                                        <p:cTn id="25" dur="1000" fill="hold"/>
                                        <p:tgtEl>
                                          <p:spTgt spid="33795">
                                            <p:txEl>
                                              <p:charRg st="124" end="234"/>
                                            </p:txEl>
                                          </p:spTgt>
                                        </p:tgtEl>
                                        <p:attrNameLst>
                                          <p:attrName>ppt_w</p:attrName>
                                        </p:attrNameLst>
                                      </p:cBhvr>
                                      <p:tavLst>
                                        <p:tav tm="0">
                                          <p:val>
                                            <p:fltVal val="0.000000"/>
                                          </p:val>
                                        </p:tav>
                                        <p:tav tm="100000">
                                          <p:val>
                                            <p:strVal val="#ppt_w"/>
                                          </p:val>
                                        </p:tav>
                                      </p:tavLst>
                                    </p:anim>
                                    <p:anim calcmode="lin" valueType="num">
                                      <p:cBhvr>
                                        <p:cTn id="26" dur="1000" fill="hold"/>
                                        <p:tgtEl>
                                          <p:spTgt spid="33795">
                                            <p:txEl>
                                              <p:charRg st="124" end="234"/>
                                            </p:txEl>
                                          </p:spTgt>
                                        </p:tgtEl>
                                        <p:attrNameLst>
                                          <p:attrName>ppt_h</p:attrName>
                                        </p:attrNameLst>
                                      </p:cBhvr>
                                      <p:tavLst>
                                        <p:tav tm="0">
                                          <p:val>
                                            <p:fltVal val="0.000000"/>
                                          </p:val>
                                        </p:tav>
                                        <p:tav tm="100000">
                                          <p:val>
                                            <p:strVal val="#ppt_h"/>
                                          </p:val>
                                        </p:tav>
                                      </p:tavLst>
                                    </p:anim>
                                    <p:animEffect transition="in" filter="fade">
                                      <p:cBhvr>
                                        <p:cTn id="27" dur="1000"/>
                                        <p:tgtEl>
                                          <p:spTgt spid="33795">
                                            <p:txEl>
                                              <p:charRg st="124" end="234"/>
                                            </p:tx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3795">
                                            <p:txEl>
                                              <p:charRg st="234" end="316"/>
                                            </p:txEl>
                                          </p:spTgt>
                                        </p:tgtEl>
                                        <p:attrNameLst>
                                          <p:attrName>style.visibility</p:attrName>
                                        </p:attrNameLst>
                                      </p:cBhvr>
                                      <p:to>
                                        <p:strVal val="visible"/>
                                      </p:to>
                                    </p:set>
                                    <p:anim calcmode="lin" valueType="num">
                                      <p:cBhvr>
                                        <p:cTn id="30" dur="1000" fill="hold"/>
                                        <p:tgtEl>
                                          <p:spTgt spid="33795">
                                            <p:txEl>
                                              <p:charRg st="234" end="316"/>
                                            </p:txEl>
                                          </p:spTgt>
                                        </p:tgtEl>
                                        <p:attrNameLst>
                                          <p:attrName>ppt_w</p:attrName>
                                        </p:attrNameLst>
                                      </p:cBhvr>
                                      <p:tavLst>
                                        <p:tav tm="0">
                                          <p:val>
                                            <p:fltVal val="0.000000"/>
                                          </p:val>
                                        </p:tav>
                                        <p:tav tm="100000">
                                          <p:val>
                                            <p:strVal val="#ppt_w"/>
                                          </p:val>
                                        </p:tav>
                                      </p:tavLst>
                                    </p:anim>
                                    <p:anim calcmode="lin" valueType="num">
                                      <p:cBhvr>
                                        <p:cTn id="31" dur="1000" fill="hold"/>
                                        <p:tgtEl>
                                          <p:spTgt spid="33795">
                                            <p:txEl>
                                              <p:charRg st="234" end="316"/>
                                            </p:txEl>
                                          </p:spTgt>
                                        </p:tgtEl>
                                        <p:attrNameLst>
                                          <p:attrName>ppt_h</p:attrName>
                                        </p:attrNameLst>
                                      </p:cBhvr>
                                      <p:tavLst>
                                        <p:tav tm="0">
                                          <p:val>
                                            <p:fltVal val="0.000000"/>
                                          </p:val>
                                        </p:tav>
                                        <p:tav tm="100000">
                                          <p:val>
                                            <p:strVal val="#ppt_h"/>
                                          </p:val>
                                        </p:tav>
                                      </p:tavLst>
                                    </p:anim>
                                    <p:animEffect transition="in" filter="fade">
                                      <p:cBhvr>
                                        <p:cTn id="32" dur="1000"/>
                                        <p:tgtEl>
                                          <p:spTgt spid="33795">
                                            <p:txEl>
                                              <p:charRg st="234" end="316"/>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3795">
                                            <p:txEl>
                                              <p:charRg st="316" end="397"/>
                                            </p:txEl>
                                          </p:spTgt>
                                        </p:tgtEl>
                                        <p:attrNameLst>
                                          <p:attrName>style.visibility</p:attrName>
                                        </p:attrNameLst>
                                      </p:cBhvr>
                                      <p:to>
                                        <p:strVal val="visible"/>
                                      </p:to>
                                    </p:set>
                                    <p:anim calcmode="lin" valueType="num">
                                      <p:cBhvr>
                                        <p:cTn id="35" dur="1000" fill="hold"/>
                                        <p:tgtEl>
                                          <p:spTgt spid="33795">
                                            <p:txEl>
                                              <p:charRg st="316" end="397"/>
                                            </p:txEl>
                                          </p:spTgt>
                                        </p:tgtEl>
                                        <p:attrNameLst>
                                          <p:attrName>ppt_w</p:attrName>
                                        </p:attrNameLst>
                                      </p:cBhvr>
                                      <p:tavLst>
                                        <p:tav tm="0">
                                          <p:val>
                                            <p:fltVal val="0.000000"/>
                                          </p:val>
                                        </p:tav>
                                        <p:tav tm="100000">
                                          <p:val>
                                            <p:strVal val="#ppt_w"/>
                                          </p:val>
                                        </p:tav>
                                      </p:tavLst>
                                    </p:anim>
                                    <p:anim calcmode="lin" valueType="num">
                                      <p:cBhvr>
                                        <p:cTn id="36" dur="1000" fill="hold"/>
                                        <p:tgtEl>
                                          <p:spTgt spid="33795">
                                            <p:txEl>
                                              <p:charRg st="316" end="397"/>
                                            </p:txEl>
                                          </p:spTgt>
                                        </p:tgtEl>
                                        <p:attrNameLst>
                                          <p:attrName>ppt_h</p:attrName>
                                        </p:attrNameLst>
                                      </p:cBhvr>
                                      <p:tavLst>
                                        <p:tav tm="0">
                                          <p:val>
                                            <p:fltVal val="0.000000"/>
                                          </p:val>
                                        </p:tav>
                                        <p:tav tm="100000">
                                          <p:val>
                                            <p:strVal val="#ppt_h"/>
                                          </p:val>
                                        </p:tav>
                                      </p:tavLst>
                                    </p:anim>
                                    <p:animEffect transition="in" filter="fade">
                                      <p:cBhvr>
                                        <p:cTn id="37" dur="1000"/>
                                        <p:tgtEl>
                                          <p:spTgt spid="33795">
                                            <p:txEl>
                                              <p:charRg st="316" end="397"/>
                                            </p:txEl>
                                          </p:spTgt>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3795">
                                            <p:txEl>
                                              <p:charRg st="397" end="445"/>
                                            </p:txEl>
                                          </p:spTgt>
                                        </p:tgtEl>
                                        <p:attrNameLst>
                                          <p:attrName>style.visibility</p:attrName>
                                        </p:attrNameLst>
                                      </p:cBhvr>
                                      <p:to>
                                        <p:strVal val="visible"/>
                                      </p:to>
                                    </p:set>
                                    <p:anim calcmode="lin" valueType="num">
                                      <p:cBhvr>
                                        <p:cTn id="40" dur="1000" fill="hold"/>
                                        <p:tgtEl>
                                          <p:spTgt spid="33795">
                                            <p:txEl>
                                              <p:charRg st="397" end="445"/>
                                            </p:txEl>
                                          </p:spTgt>
                                        </p:tgtEl>
                                        <p:attrNameLst>
                                          <p:attrName>ppt_w</p:attrName>
                                        </p:attrNameLst>
                                      </p:cBhvr>
                                      <p:tavLst>
                                        <p:tav tm="0">
                                          <p:val>
                                            <p:fltVal val="0.000000"/>
                                          </p:val>
                                        </p:tav>
                                        <p:tav tm="100000">
                                          <p:val>
                                            <p:strVal val="#ppt_w"/>
                                          </p:val>
                                        </p:tav>
                                      </p:tavLst>
                                    </p:anim>
                                    <p:anim calcmode="lin" valueType="num">
                                      <p:cBhvr>
                                        <p:cTn id="41" dur="1000" fill="hold"/>
                                        <p:tgtEl>
                                          <p:spTgt spid="33795">
                                            <p:txEl>
                                              <p:charRg st="397" end="445"/>
                                            </p:txEl>
                                          </p:spTgt>
                                        </p:tgtEl>
                                        <p:attrNameLst>
                                          <p:attrName>ppt_h</p:attrName>
                                        </p:attrNameLst>
                                      </p:cBhvr>
                                      <p:tavLst>
                                        <p:tav tm="0">
                                          <p:val>
                                            <p:fltVal val="0.000000"/>
                                          </p:val>
                                        </p:tav>
                                        <p:tav tm="100000">
                                          <p:val>
                                            <p:strVal val="#ppt_h"/>
                                          </p:val>
                                        </p:tav>
                                      </p:tavLst>
                                    </p:anim>
                                    <p:animEffect transition="in" filter="fade">
                                      <p:cBhvr>
                                        <p:cTn id="42" dur="1000"/>
                                        <p:tgtEl>
                                          <p:spTgt spid="33795">
                                            <p:txEl>
                                              <p:charRg st="397" end="44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3805"/>
                                        </p:tgtEl>
                                        <p:attrNameLst>
                                          <p:attrName>style.visibility</p:attrName>
                                        </p:attrNameLst>
                                      </p:cBhvr>
                                      <p:to>
                                        <p:strVal val="visible"/>
                                      </p:to>
                                    </p:set>
                                    <p:anim calcmode="lin" valueType="num">
                                      <p:cBhvr additive="base">
                                        <p:cTn id="47" dur="2000" fill="hold"/>
                                        <p:tgtEl>
                                          <p:spTgt spid="33805"/>
                                        </p:tgtEl>
                                        <p:attrNameLst>
                                          <p:attrName>ppt_x</p:attrName>
                                        </p:attrNameLst>
                                      </p:cBhvr>
                                      <p:tavLst>
                                        <p:tav tm="0">
                                          <p:val>
                                            <p:strVal val="#ppt_x"/>
                                          </p:val>
                                        </p:tav>
                                        <p:tav tm="100000">
                                          <p:val>
                                            <p:strVal val="#ppt_x"/>
                                          </p:val>
                                        </p:tav>
                                      </p:tavLst>
                                    </p:anim>
                                    <p:anim calcmode="lin" valueType="num">
                                      <p:cBhvr additive="base">
                                        <p:cTn id="48" dur="2000" fill="hold"/>
                                        <p:tgtEl>
                                          <p:spTgt spid="3380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3807"/>
                                        </p:tgtEl>
                                        <p:attrNameLst>
                                          <p:attrName>style.visibility</p:attrName>
                                        </p:attrNameLst>
                                      </p:cBhvr>
                                      <p:to>
                                        <p:strVal val="visible"/>
                                      </p:to>
                                    </p:set>
                                    <p:anim calcmode="lin" valueType="num">
                                      <p:cBhvr additive="base">
                                        <p:cTn id="53" dur="2000" fill="hold"/>
                                        <p:tgtEl>
                                          <p:spTgt spid="33807"/>
                                        </p:tgtEl>
                                        <p:attrNameLst>
                                          <p:attrName>ppt_x</p:attrName>
                                        </p:attrNameLst>
                                      </p:cBhvr>
                                      <p:tavLst>
                                        <p:tav tm="0">
                                          <p:val>
                                            <p:strVal val="#ppt_x"/>
                                          </p:val>
                                        </p:tav>
                                        <p:tav tm="100000">
                                          <p:val>
                                            <p:strVal val="#ppt_x"/>
                                          </p:val>
                                        </p:tav>
                                      </p:tavLst>
                                    </p:anim>
                                    <p:anim calcmode="lin" valueType="num">
                                      <p:cBhvr additive="base">
                                        <p:cTn id="54" dur="2000" fill="hold"/>
                                        <p:tgtEl>
                                          <p:spTgt spid="3380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3809"/>
                                        </p:tgtEl>
                                        <p:attrNameLst>
                                          <p:attrName>style.visibility</p:attrName>
                                        </p:attrNameLst>
                                      </p:cBhvr>
                                      <p:to>
                                        <p:strVal val="visible"/>
                                      </p:to>
                                    </p:set>
                                    <p:anim calcmode="lin" valueType="num">
                                      <p:cBhvr additive="base">
                                        <p:cTn id="59" dur="2000" fill="hold"/>
                                        <p:tgtEl>
                                          <p:spTgt spid="33809"/>
                                        </p:tgtEl>
                                        <p:attrNameLst>
                                          <p:attrName>ppt_x</p:attrName>
                                        </p:attrNameLst>
                                      </p:cBhvr>
                                      <p:tavLst>
                                        <p:tav tm="0">
                                          <p:val>
                                            <p:strVal val="#ppt_x"/>
                                          </p:val>
                                        </p:tav>
                                        <p:tav tm="100000">
                                          <p:val>
                                            <p:strVal val="#ppt_x"/>
                                          </p:val>
                                        </p:tav>
                                      </p:tavLst>
                                    </p:anim>
                                    <p:anim calcmode="lin" valueType="num">
                                      <p:cBhvr additive="base">
                                        <p:cTn id="60" dur="2000" fill="hold"/>
                                        <p:tgtEl>
                                          <p:spTgt spid="3380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3810"/>
                                        </p:tgtEl>
                                        <p:attrNameLst>
                                          <p:attrName>style.visibility</p:attrName>
                                        </p:attrNameLst>
                                      </p:cBhvr>
                                      <p:to>
                                        <p:strVal val="visible"/>
                                      </p:to>
                                    </p:set>
                                    <p:anim calcmode="lin" valueType="num">
                                      <p:cBhvr additive="base">
                                        <p:cTn id="65" dur="2000" fill="hold"/>
                                        <p:tgtEl>
                                          <p:spTgt spid="33810"/>
                                        </p:tgtEl>
                                        <p:attrNameLst>
                                          <p:attrName>ppt_x</p:attrName>
                                        </p:attrNameLst>
                                      </p:cBhvr>
                                      <p:tavLst>
                                        <p:tav tm="0">
                                          <p:val>
                                            <p:strVal val="#ppt_x"/>
                                          </p:val>
                                        </p:tav>
                                        <p:tav tm="100000">
                                          <p:val>
                                            <p:strVal val="#ppt_x"/>
                                          </p:val>
                                        </p:tav>
                                      </p:tavLst>
                                    </p:anim>
                                    <p:anim calcmode="lin" valueType="num">
                                      <p:cBhvr additive="base">
                                        <p:cTn id="66" dur="2000" fill="hold"/>
                                        <p:tgtEl>
                                          <p:spTgt spid="3381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3811"/>
                                        </p:tgtEl>
                                        <p:attrNameLst>
                                          <p:attrName>style.visibility</p:attrName>
                                        </p:attrNameLst>
                                      </p:cBhvr>
                                      <p:to>
                                        <p:strVal val="visible"/>
                                      </p:to>
                                    </p:set>
                                    <p:anim calcmode="lin" valueType="num">
                                      <p:cBhvr additive="base">
                                        <p:cTn id="71" dur="2000" fill="hold"/>
                                        <p:tgtEl>
                                          <p:spTgt spid="33811"/>
                                        </p:tgtEl>
                                        <p:attrNameLst>
                                          <p:attrName>ppt_x</p:attrName>
                                        </p:attrNameLst>
                                      </p:cBhvr>
                                      <p:tavLst>
                                        <p:tav tm="0">
                                          <p:val>
                                            <p:strVal val="#ppt_x"/>
                                          </p:val>
                                        </p:tav>
                                        <p:tav tm="100000">
                                          <p:val>
                                            <p:strVal val="#ppt_x"/>
                                          </p:val>
                                        </p:tav>
                                      </p:tavLst>
                                    </p:anim>
                                    <p:anim calcmode="lin" valueType="num">
                                      <p:cBhvr additive="base">
                                        <p:cTn id="72" dur="2000" fill="hold"/>
                                        <p:tgtEl>
                                          <p:spTgt spid="3381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812"/>
                                        </p:tgtEl>
                                        <p:attrNameLst>
                                          <p:attrName>style.visibility</p:attrName>
                                        </p:attrNameLst>
                                      </p:cBhvr>
                                      <p:to>
                                        <p:strVal val="visible"/>
                                      </p:to>
                                    </p:set>
                                    <p:anim calcmode="lin" valueType="num">
                                      <p:cBhvr additive="base">
                                        <p:cTn id="77" dur="2000" fill="hold"/>
                                        <p:tgtEl>
                                          <p:spTgt spid="33812"/>
                                        </p:tgtEl>
                                        <p:attrNameLst>
                                          <p:attrName>ppt_x</p:attrName>
                                        </p:attrNameLst>
                                      </p:cBhvr>
                                      <p:tavLst>
                                        <p:tav tm="0">
                                          <p:val>
                                            <p:strVal val="#ppt_x"/>
                                          </p:val>
                                        </p:tav>
                                        <p:tav tm="100000">
                                          <p:val>
                                            <p:strVal val="#ppt_x"/>
                                          </p:val>
                                        </p:tav>
                                      </p:tavLst>
                                    </p:anim>
                                    <p:anim calcmode="lin" valueType="num">
                                      <p:cBhvr additive="base">
                                        <p:cTn id="78" dur="2000" fill="hold"/>
                                        <p:tgtEl>
                                          <p:spTgt spid="3381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3813"/>
                                        </p:tgtEl>
                                        <p:attrNameLst>
                                          <p:attrName>style.visibility</p:attrName>
                                        </p:attrNameLst>
                                      </p:cBhvr>
                                      <p:to>
                                        <p:strVal val="visible"/>
                                      </p:to>
                                    </p:set>
                                    <p:anim calcmode="lin" valueType="num">
                                      <p:cBhvr additive="base">
                                        <p:cTn id="83" dur="2000" fill="hold"/>
                                        <p:tgtEl>
                                          <p:spTgt spid="33813"/>
                                        </p:tgtEl>
                                        <p:attrNameLst>
                                          <p:attrName>ppt_x</p:attrName>
                                        </p:attrNameLst>
                                      </p:cBhvr>
                                      <p:tavLst>
                                        <p:tav tm="0">
                                          <p:val>
                                            <p:strVal val="#ppt_x"/>
                                          </p:val>
                                        </p:tav>
                                        <p:tav tm="100000">
                                          <p:val>
                                            <p:strVal val="#ppt_x"/>
                                          </p:val>
                                        </p:tav>
                                      </p:tavLst>
                                    </p:anim>
                                    <p:anim calcmode="lin" valueType="num">
                                      <p:cBhvr additive="base">
                                        <p:cTn id="84" dur="2000" fill="hold"/>
                                        <p:tgtEl>
                                          <p:spTgt spid="3381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3814"/>
                                        </p:tgtEl>
                                        <p:attrNameLst>
                                          <p:attrName>style.visibility</p:attrName>
                                        </p:attrNameLst>
                                      </p:cBhvr>
                                      <p:to>
                                        <p:strVal val="visible"/>
                                      </p:to>
                                    </p:set>
                                    <p:anim calcmode="lin" valueType="num">
                                      <p:cBhvr additive="base">
                                        <p:cTn id="89" dur="2000" fill="hold"/>
                                        <p:tgtEl>
                                          <p:spTgt spid="33814"/>
                                        </p:tgtEl>
                                        <p:attrNameLst>
                                          <p:attrName>ppt_x</p:attrName>
                                        </p:attrNameLst>
                                      </p:cBhvr>
                                      <p:tavLst>
                                        <p:tav tm="0">
                                          <p:val>
                                            <p:strVal val="#ppt_x"/>
                                          </p:val>
                                        </p:tav>
                                        <p:tav tm="100000">
                                          <p:val>
                                            <p:strVal val="#ppt_x"/>
                                          </p:val>
                                        </p:tav>
                                      </p:tavLst>
                                    </p:anim>
                                    <p:anim calcmode="lin" valueType="num">
                                      <p:cBhvr additive="base">
                                        <p:cTn id="90" dur="2000" fill="hold"/>
                                        <p:tgtEl>
                                          <p:spTgt spid="338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4" grpId="1"/>
      <p:bldP spid="33795" grpId="0" uiExpand="1" build="p"/>
      <p:bldP spid="33805" grpId="0"/>
      <p:bldP spid="33807" grpId="0"/>
      <p:bldP spid="33809" grpId="0"/>
      <p:bldP spid="33810" grpId="0"/>
      <p:bldP spid="33811" grpId="0"/>
      <p:bldP spid="33812" grpId="0"/>
      <p:bldP spid="33813" grpId="0"/>
      <p:bldP spid="338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20" name="Rectangle 4"/>
          <p:cNvSpPr>
            <a:spLocks noGrp="1" noRot="1" noChangeArrowheads="1"/>
          </p:cNvSpPr>
          <p:nvPr>
            <p:ph type="title"/>
          </p:nvPr>
        </p:nvSpPr>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4400" b="0" i="0" u="none" strike="noStrike" kern="1200" cap="none" spc="0" normalizeH="0" baseline="0" noProof="0">
                <a:ln>
                  <a:noFill/>
                </a:ln>
                <a:solidFill>
                  <a:srgbClr val="E96421"/>
                </a:solidFill>
                <a:effectLst>
                  <a:outerShdw blurRad="38100" dist="38100" dir="2700000" algn="tl">
                    <a:srgbClr val="000000"/>
                  </a:outerShdw>
                </a:effectLst>
                <a:uLnTx/>
                <a:uFillTx/>
                <a:latin typeface="+mj-lt"/>
                <a:ea typeface="+mj-ea"/>
                <a:cs typeface="+mj-cs"/>
              </a:rPr>
              <a:t>VI. Ordering pictures</a:t>
            </a:r>
            <a:endParaRPr kumimoji="0" lang="en-US" altLang="en-US" sz="4400" b="0" i="0" u="none" strike="noStrike" kern="1200" cap="none" spc="0" normalizeH="0" baseline="0" noProof="0">
              <a:ln>
                <a:noFill/>
              </a:ln>
              <a:solidFill>
                <a:srgbClr val="E96421"/>
              </a:solidFill>
              <a:effectLst>
                <a:outerShdw blurRad="38100" dist="38100" dir="2700000" algn="tl">
                  <a:srgbClr val="000000"/>
                </a:outerShdw>
              </a:effectLst>
              <a:uLnTx/>
              <a:uFillTx/>
              <a:latin typeface="+mj-lt"/>
              <a:ea typeface="+mj-ea"/>
              <a:cs typeface="+mj-cs"/>
            </a:endParaRPr>
          </a:p>
        </p:txBody>
      </p:sp>
      <p:pic>
        <p:nvPicPr>
          <p:cNvPr id="26632" name="Picture 8"/>
          <p:cNvPicPr>
            <a:picLocks noChangeAspect="1"/>
          </p:cNvPicPr>
          <p:nvPr>
            <p:ph sz="half" idx="1"/>
          </p:nvPr>
        </p:nvPicPr>
        <p:blipFill>
          <a:blip r:embed="rId1"/>
          <a:stretch>
            <a:fillRect/>
          </a:stretch>
        </p:blipFill>
        <p:spPr>
          <a:xfrm>
            <a:off x="302260" y="1484630"/>
            <a:ext cx="1894840" cy="1123315"/>
          </a:xfrm>
          <a:prstGeom prst="rect">
            <a:avLst/>
          </a:prstGeom>
          <a:noFill/>
          <a:ln w="9525">
            <a:noFill/>
          </a:ln>
        </p:spPr>
      </p:pic>
      <p:pic>
        <p:nvPicPr>
          <p:cNvPr id="26627" name="Picture 3"/>
          <p:cNvPicPr>
            <a:picLocks noChangeAspect="1"/>
          </p:cNvPicPr>
          <p:nvPr>
            <p:ph sz="half" idx="2"/>
          </p:nvPr>
        </p:nvPicPr>
        <p:blipFill>
          <a:blip r:embed="rId2"/>
          <a:stretch>
            <a:fillRect/>
          </a:stretch>
        </p:blipFill>
        <p:spPr>
          <a:xfrm>
            <a:off x="2438400" y="1464310"/>
            <a:ext cx="1974215" cy="1143635"/>
          </a:xfrm>
          <a:prstGeom prst="rect">
            <a:avLst/>
          </a:prstGeom>
          <a:noFill/>
          <a:ln w="9525">
            <a:noFill/>
          </a:ln>
        </p:spPr>
      </p:pic>
      <p:pic>
        <p:nvPicPr>
          <p:cNvPr id="26630" name="Picture 6"/>
          <p:cNvPicPr>
            <a:picLocks noChangeAspect="1"/>
          </p:cNvPicPr>
          <p:nvPr/>
        </p:nvPicPr>
        <p:blipFill>
          <a:blip r:embed="rId3"/>
          <a:stretch>
            <a:fillRect/>
          </a:stretch>
        </p:blipFill>
        <p:spPr>
          <a:xfrm>
            <a:off x="4724400" y="1483995"/>
            <a:ext cx="2133600" cy="1123950"/>
          </a:xfrm>
          <a:prstGeom prst="rect">
            <a:avLst/>
          </a:prstGeom>
          <a:noFill/>
          <a:ln w="9525">
            <a:noFill/>
          </a:ln>
        </p:spPr>
      </p:pic>
      <p:pic>
        <p:nvPicPr>
          <p:cNvPr id="26631" name="Picture 7"/>
          <p:cNvPicPr>
            <a:picLocks noChangeAspect="1"/>
          </p:cNvPicPr>
          <p:nvPr/>
        </p:nvPicPr>
        <p:blipFill>
          <a:blip r:embed="rId4"/>
          <a:stretch>
            <a:fillRect/>
          </a:stretch>
        </p:blipFill>
        <p:spPr>
          <a:xfrm>
            <a:off x="304800" y="2871470"/>
            <a:ext cx="1892300" cy="1115060"/>
          </a:xfrm>
          <a:prstGeom prst="rect">
            <a:avLst/>
          </a:prstGeom>
          <a:noFill/>
          <a:ln w="9525">
            <a:noFill/>
          </a:ln>
        </p:spPr>
      </p:pic>
      <p:pic>
        <p:nvPicPr>
          <p:cNvPr id="26626" name="Picture 2"/>
          <p:cNvPicPr>
            <a:picLocks noChangeAspect="1"/>
          </p:cNvPicPr>
          <p:nvPr/>
        </p:nvPicPr>
        <p:blipFill>
          <a:blip r:embed="rId5"/>
          <a:stretch>
            <a:fillRect/>
          </a:stretch>
        </p:blipFill>
        <p:spPr>
          <a:xfrm>
            <a:off x="304800" y="4250055"/>
            <a:ext cx="1914525" cy="1104900"/>
          </a:xfrm>
          <a:prstGeom prst="rect">
            <a:avLst/>
          </a:prstGeom>
          <a:noFill/>
          <a:ln w="9525">
            <a:noFill/>
          </a:ln>
        </p:spPr>
      </p:pic>
      <p:pic>
        <p:nvPicPr>
          <p:cNvPr id="26633" name="Picture 9"/>
          <p:cNvPicPr>
            <a:picLocks noChangeAspect="1"/>
          </p:cNvPicPr>
          <p:nvPr/>
        </p:nvPicPr>
        <p:blipFill>
          <a:blip r:embed="rId6"/>
          <a:stretch>
            <a:fillRect/>
          </a:stretch>
        </p:blipFill>
        <p:spPr>
          <a:xfrm>
            <a:off x="2514600" y="2871470"/>
            <a:ext cx="1981200" cy="1114425"/>
          </a:xfrm>
          <a:prstGeom prst="rect">
            <a:avLst/>
          </a:prstGeom>
          <a:noFill/>
          <a:ln w="9525">
            <a:noFill/>
          </a:ln>
        </p:spPr>
      </p:pic>
      <p:pic>
        <p:nvPicPr>
          <p:cNvPr id="26634" name="Picture 10"/>
          <p:cNvPicPr>
            <a:picLocks noChangeAspect="1"/>
          </p:cNvPicPr>
          <p:nvPr/>
        </p:nvPicPr>
        <p:blipFill>
          <a:blip r:embed="rId7"/>
          <a:stretch>
            <a:fillRect/>
          </a:stretch>
        </p:blipFill>
        <p:spPr>
          <a:xfrm>
            <a:off x="4876800" y="2878455"/>
            <a:ext cx="2036445" cy="1151255"/>
          </a:xfrm>
          <a:prstGeom prst="rect">
            <a:avLst/>
          </a:prstGeom>
          <a:noFill/>
          <a:ln w="9525">
            <a:noFill/>
          </a:ln>
        </p:spPr>
      </p:pic>
      <p:pic>
        <p:nvPicPr>
          <p:cNvPr id="26629" name="Picture 5"/>
          <p:cNvPicPr>
            <a:picLocks noChangeAspect="1"/>
          </p:cNvPicPr>
          <p:nvPr/>
        </p:nvPicPr>
        <p:blipFill>
          <a:blip r:embed="rId8"/>
          <a:stretch>
            <a:fillRect/>
          </a:stretch>
        </p:blipFill>
        <p:spPr>
          <a:xfrm>
            <a:off x="2514600" y="4267200"/>
            <a:ext cx="2010410" cy="1103630"/>
          </a:xfrm>
          <a:prstGeom prst="rect">
            <a:avLst/>
          </a:prstGeom>
          <a:noFill/>
          <a:ln w="9525">
            <a:noFill/>
          </a:ln>
        </p:spPr>
      </p:pic>
      <p:pic>
        <p:nvPicPr>
          <p:cNvPr id="26628" name="Picture 4"/>
          <p:cNvPicPr>
            <a:picLocks noChangeAspect="1"/>
          </p:cNvPicPr>
          <p:nvPr/>
        </p:nvPicPr>
        <p:blipFill>
          <a:blip r:embed="rId9"/>
          <a:stretch>
            <a:fillRect/>
          </a:stretch>
        </p:blipFill>
        <p:spPr>
          <a:xfrm>
            <a:off x="4871085" y="4247515"/>
            <a:ext cx="2015490" cy="1097915"/>
          </a:xfrm>
          <a:prstGeom prst="rect">
            <a:avLst/>
          </a:prstGeom>
          <a:noFill/>
          <a:ln w="9525">
            <a:noFill/>
          </a:ln>
        </p:spPr>
      </p:pic>
      <p:pic>
        <p:nvPicPr>
          <p:cNvPr id="26645" name="Picture 21"/>
          <p:cNvPicPr>
            <a:picLocks noChangeAspect="1"/>
          </p:cNvPicPr>
          <p:nvPr/>
        </p:nvPicPr>
        <p:blipFill>
          <a:blip r:embed="rId10"/>
          <a:stretch>
            <a:fillRect/>
          </a:stretch>
        </p:blipFill>
        <p:spPr>
          <a:xfrm>
            <a:off x="2590800" y="5638800"/>
            <a:ext cx="1905000" cy="1084580"/>
          </a:xfrm>
          <a:prstGeom prst="rect">
            <a:avLst/>
          </a:prstGeom>
          <a:noFill/>
          <a:ln w="9525">
            <a:noFill/>
          </a:ln>
        </p:spPr>
      </p:pic>
      <p:sp>
        <p:nvSpPr>
          <p:cNvPr id="2" name="Text Box 1"/>
          <p:cNvSpPr txBox="1"/>
          <p:nvPr/>
        </p:nvSpPr>
        <p:spPr>
          <a:xfrm>
            <a:off x="301625" y="2286000"/>
            <a:ext cx="342900" cy="368300"/>
          </a:xfrm>
          <a:prstGeom prst="rect">
            <a:avLst/>
          </a:prstGeom>
          <a:noFill/>
        </p:spPr>
        <p:txBody>
          <a:bodyPr wrap="square" rtlCol="0">
            <a:spAutoFit/>
          </a:bodyPr>
          <a:p>
            <a:r>
              <a:rPr lang="en-US"/>
              <a:t>a</a:t>
            </a:r>
            <a:endParaRPr lang="en-US"/>
          </a:p>
        </p:txBody>
      </p:sp>
      <p:sp>
        <p:nvSpPr>
          <p:cNvPr id="3" name="Text Box 2"/>
          <p:cNvSpPr txBox="1"/>
          <p:nvPr/>
        </p:nvSpPr>
        <p:spPr>
          <a:xfrm>
            <a:off x="2486025" y="2322830"/>
            <a:ext cx="485775" cy="368300"/>
          </a:xfrm>
          <a:prstGeom prst="rect">
            <a:avLst/>
          </a:prstGeom>
          <a:noFill/>
        </p:spPr>
        <p:txBody>
          <a:bodyPr wrap="square" rtlCol="0">
            <a:spAutoFit/>
          </a:bodyPr>
          <a:p>
            <a:r>
              <a:rPr lang="en-US"/>
              <a:t>b</a:t>
            </a:r>
            <a:endParaRPr lang="en-US"/>
          </a:p>
        </p:txBody>
      </p:sp>
      <p:sp>
        <p:nvSpPr>
          <p:cNvPr id="4" name="Text Box 3"/>
          <p:cNvSpPr txBox="1"/>
          <p:nvPr/>
        </p:nvSpPr>
        <p:spPr>
          <a:xfrm>
            <a:off x="4762500" y="2341880"/>
            <a:ext cx="342900" cy="368300"/>
          </a:xfrm>
          <a:prstGeom prst="rect">
            <a:avLst/>
          </a:prstGeom>
          <a:noFill/>
        </p:spPr>
        <p:txBody>
          <a:bodyPr wrap="square" rtlCol="0">
            <a:spAutoFit/>
          </a:bodyPr>
          <a:p>
            <a:r>
              <a:rPr lang="en-US"/>
              <a:t>c</a:t>
            </a:r>
            <a:endParaRPr lang="en-US"/>
          </a:p>
        </p:txBody>
      </p:sp>
      <p:sp>
        <p:nvSpPr>
          <p:cNvPr id="5" name="Text Box 4"/>
          <p:cNvSpPr txBox="1"/>
          <p:nvPr/>
        </p:nvSpPr>
        <p:spPr>
          <a:xfrm>
            <a:off x="381000" y="3703955"/>
            <a:ext cx="457200" cy="368300"/>
          </a:xfrm>
          <a:prstGeom prst="rect">
            <a:avLst/>
          </a:prstGeom>
          <a:noFill/>
        </p:spPr>
        <p:txBody>
          <a:bodyPr wrap="square" rtlCol="0">
            <a:spAutoFit/>
          </a:bodyPr>
          <a:p>
            <a:r>
              <a:rPr lang="en-US"/>
              <a:t>d</a:t>
            </a:r>
            <a:endParaRPr lang="en-US"/>
          </a:p>
        </p:txBody>
      </p:sp>
      <p:sp>
        <p:nvSpPr>
          <p:cNvPr id="6" name="Text Box 5"/>
          <p:cNvSpPr txBox="1"/>
          <p:nvPr/>
        </p:nvSpPr>
        <p:spPr>
          <a:xfrm>
            <a:off x="2505075" y="3732530"/>
            <a:ext cx="466725" cy="368300"/>
          </a:xfrm>
          <a:prstGeom prst="rect">
            <a:avLst/>
          </a:prstGeom>
          <a:noFill/>
        </p:spPr>
        <p:txBody>
          <a:bodyPr wrap="square" rtlCol="0">
            <a:spAutoFit/>
          </a:bodyPr>
          <a:p>
            <a:r>
              <a:rPr lang="en-US"/>
              <a:t>e</a:t>
            </a:r>
            <a:endParaRPr lang="en-US"/>
          </a:p>
        </p:txBody>
      </p:sp>
      <p:sp>
        <p:nvSpPr>
          <p:cNvPr id="7" name="Text Box 6"/>
          <p:cNvSpPr txBox="1"/>
          <p:nvPr/>
        </p:nvSpPr>
        <p:spPr>
          <a:xfrm>
            <a:off x="4905375" y="3761105"/>
            <a:ext cx="428625" cy="368300"/>
          </a:xfrm>
          <a:prstGeom prst="rect">
            <a:avLst/>
          </a:prstGeom>
          <a:noFill/>
        </p:spPr>
        <p:txBody>
          <a:bodyPr wrap="square" rtlCol="0">
            <a:spAutoFit/>
          </a:bodyPr>
          <a:p>
            <a:r>
              <a:rPr lang="en-US"/>
              <a:t>f</a:t>
            </a:r>
            <a:endParaRPr lang="en-US"/>
          </a:p>
        </p:txBody>
      </p:sp>
      <p:sp>
        <p:nvSpPr>
          <p:cNvPr id="8" name="Text Box 7"/>
          <p:cNvSpPr txBox="1"/>
          <p:nvPr/>
        </p:nvSpPr>
        <p:spPr>
          <a:xfrm>
            <a:off x="333375" y="5125085"/>
            <a:ext cx="504825" cy="368300"/>
          </a:xfrm>
          <a:prstGeom prst="rect">
            <a:avLst/>
          </a:prstGeom>
          <a:noFill/>
        </p:spPr>
        <p:txBody>
          <a:bodyPr wrap="square" rtlCol="0">
            <a:spAutoFit/>
          </a:bodyPr>
          <a:p>
            <a:r>
              <a:rPr lang="en-US"/>
              <a:t>g</a:t>
            </a:r>
            <a:endParaRPr lang="en-US"/>
          </a:p>
        </p:txBody>
      </p:sp>
      <p:sp>
        <p:nvSpPr>
          <p:cNvPr id="9" name="Text Box 8"/>
          <p:cNvSpPr txBox="1"/>
          <p:nvPr/>
        </p:nvSpPr>
        <p:spPr>
          <a:xfrm>
            <a:off x="2486025" y="5058410"/>
            <a:ext cx="485775" cy="368300"/>
          </a:xfrm>
          <a:prstGeom prst="rect">
            <a:avLst/>
          </a:prstGeom>
          <a:noFill/>
        </p:spPr>
        <p:txBody>
          <a:bodyPr wrap="square" rtlCol="0">
            <a:spAutoFit/>
          </a:bodyPr>
          <a:p>
            <a:r>
              <a:rPr lang="en-US"/>
              <a:t>h</a:t>
            </a:r>
            <a:endParaRPr lang="en-US"/>
          </a:p>
        </p:txBody>
      </p:sp>
      <p:sp>
        <p:nvSpPr>
          <p:cNvPr id="10" name="Text Box 9"/>
          <p:cNvSpPr txBox="1"/>
          <p:nvPr/>
        </p:nvSpPr>
        <p:spPr>
          <a:xfrm>
            <a:off x="4876800" y="5058410"/>
            <a:ext cx="457200" cy="368300"/>
          </a:xfrm>
          <a:prstGeom prst="rect">
            <a:avLst/>
          </a:prstGeom>
          <a:noFill/>
        </p:spPr>
        <p:txBody>
          <a:bodyPr wrap="square" rtlCol="0">
            <a:spAutoFit/>
          </a:bodyPr>
          <a:p>
            <a:r>
              <a:rPr lang="en-US"/>
              <a:t>i</a:t>
            </a:r>
            <a:endParaRPr lang="en-US"/>
          </a:p>
        </p:txBody>
      </p:sp>
      <p:sp>
        <p:nvSpPr>
          <p:cNvPr id="11" name="Text Box 10"/>
          <p:cNvSpPr txBox="1"/>
          <p:nvPr/>
        </p:nvSpPr>
        <p:spPr>
          <a:xfrm>
            <a:off x="2609850" y="6468745"/>
            <a:ext cx="438150" cy="368300"/>
          </a:xfrm>
          <a:prstGeom prst="rect">
            <a:avLst/>
          </a:prstGeom>
          <a:noFill/>
        </p:spPr>
        <p:txBody>
          <a:bodyPr wrap="square" rtlCol="0">
            <a:spAutoFit/>
          </a:bodyPr>
          <a:p>
            <a:r>
              <a:rPr lang="en-US"/>
              <a:t>j</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1000" fill="hold"/>
                                        <p:tgtEl>
                                          <p:spTgt spid="34820"/>
                                        </p:tgtEl>
                                        <p:attrNameLst>
                                          <p:attrName>ppt_x</p:attrName>
                                        </p:attrNameLst>
                                      </p:cBhvr>
                                      <p:tavLst>
                                        <p:tav tm="0">
                                          <p:val>
                                            <p:strVal val="#ppt_x"/>
                                          </p:val>
                                        </p:tav>
                                        <p:tav tm="100000">
                                          <p:val>
                                            <p:strVal val="#ppt_x"/>
                                          </p:val>
                                        </p:tav>
                                      </p:tavLst>
                                    </p:anim>
                                    <p:anim calcmode="lin" valueType="num">
                                      <p:cBhvr additive="base">
                                        <p:cTn id="8" dur="1000" fill="hold"/>
                                        <p:tgtEl>
                                          <p:spTgt spid="34820"/>
                                        </p:tgtEl>
                                        <p:attrNameLst>
                                          <p:attrName>ppt_y</p:attrName>
                                        </p:attrNameLst>
                                      </p:cBhvr>
                                      <p:tavLst>
                                        <p:tav tm="0">
                                          <p:val>
                                            <p:strVal val="1+#ppt_h/2"/>
                                          </p:val>
                                        </p:tav>
                                        <p:tav tm="100000">
                                          <p:val>
                                            <p:strVal val="#ppt_y"/>
                                          </p:val>
                                        </p:tav>
                                      </p:tavLst>
                                    </p:anim>
                                  </p:childTnLst>
                                </p:cTn>
                              </p:par>
                              <p:par>
                                <p:cTn id="9" presetID="6" presetClass="emph" presetSubtype="0" fill="hold" grpId="1" nodeType="withEffect">
                                  <p:stCondLst>
                                    <p:cond delay="0"/>
                                  </p:stCondLst>
                                  <p:childTnLst>
                                    <p:animScale>
                                      <p:cBhvr>
                                        <p:cTn id="10" dur="3000" fill="hold"/>
                                        <p:tgtEl>
                                          <p:spTgt spid="348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ldLvl="0" animBg="1"/>
      <p:bldP spid="34820"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2"/>
          <p:cNvPicPr>
            <a:picLocks noChangeAspect="1"/>
          </p:cNvPicPr>
          <p:nvPr/>
        </p:nvPicPr>
        <p:blipFill>
          <a:blip r:embed="rId1"/>
          <a:stretch>
            <a:fillRect/>
          </a:stretch>
        </p:blipFill>
        <p:spPr>
          <a:xfrm>
            <a:off x="609600" y="257175"/>
            <a:ext cx="1981200" cy="1487488"/>
          </a:xfrm>
          <a:prstGeom prst="rect">
            <a:avLst/>
          </a:prstGeom>
          <a:noFill/>
          <a:ln w="9525">
            <a:noFill/>
          </a:ln>
        </p:spPr>
      </p:pic>
      <p:pic>
        <p:nvPicPr>
          <p:cNvPr id="26627" name="Picture 3"/>
          <p:cNvPicPr>
            <a:picLocks noChangeAspect="1"/>
          </p:cNvPicPr>
          <p:nvPr/>
        </p:nvPicPr>
        <p:blipFill>
          <a:blip r:embed="rId2"/>
          <a:stretch>
            <a:fillRect/>
          </a:stretch>
        </p:blipFill>
        <p:spPr>
          <a:xfrm>
            <a:off x="3581400" y="255588"/>
            <a:ext cx="2057400" cy="1509712"/>
          </a:xfrm>
          <a:prstGeom prst="rect">
            <a:avLst/>
          </a:prstGeom>
          <a:noFill/>
          <a:ln w="9525">
            <a:noFill/>
          </a:ln>
        </p:spPr>
      </p:pic>
      <p:pic>
        <p:nvPicPr>
          <p:cNvPr id="26628" name="Picture 4"/>
          <p:cNvPicPr>
            <a:picLocks noChangeAspect="1"/>
          </p:cNvPicPr>
          <p:nvPr/>
        </p:nvPicPr>
        <p:blipFill>
          <a:blip r:embed="rId3"/>
          <a:stretch>
            <a:fillRect/>
          </a:stretch>
        </p:blipFill>
        <p:spPr>
          <a:xfrm>
            <a:off x="6650038" y="228600"/>
            <a:ext cx="1981200" cy="1535113"/>
          </a:xfrm>
          <a:prstGeom prst="rect">
            <a:avLst/>
          </a:prstGeom>
          <a:noFill/>
          <a:ln w="9525">
            <a:noFill/>
          </a:ln>
        </p:spPr>
      </p:pic>
      <p:pic>
        <p:nvPicPr>
          <p:cNvPr id="26629" name="Picture 5"/>
          <p:cNvPicPr>
            <a:picLocks noChangeAspect="1"/>
          </p:cNvPicPr>
          <p:nvPr/>
        </p:nvPicPr>
        <p:blipFill>
          <a:blip r:embed="rId4"/>
          <a:stretch>
            <a:fillRect/>
          </a:stretch>
        </p:blipFill>
        <p:spPr>
          <a:xfrm>
            <a:off x="2133600" y="5260975"/>
            <a:ext cx="2133600" cy="1444625"/>
          </a:xfrm>
          <a:prstGeom prst="rect">
            <a:avLst/>
          </a:prstGeom>
          <a:noFill/>
          <a:ln w="9525">
            <a:noFill/>
          </a:ln>
        </p:spPr>
      </p:pic>
      <p:pic>
        <p:nvPicPr>
          <p:cNvPr id="26630" name="Picture 6"/>
          <p:cNvPicPr>
            <a:picLocks noChangeAspect="1"/>
          </p:cNvPicPr>
          <p:nvPr/>
        </p:nvPicPr>
        <p:blipFill>
          <a:blip r:embed="rId5"/>
          <a:stretch>
            <a:fillRect/>
          </a:stretch>
        </p:blipFill>
        <p:spPr>
          <a:xfrm>
            <a:off x="2133600" y="1905000"/>
            <a:ext cx="2133600" cy="1528763"/>
          </a:xfrm>
          <a:prstGeom prst="rect">
            <a:avLst/>
          </a:prstGeom>
          <a:noFill/>
          <a:ln w="9525">
            <a:noFill/>
          </a:ln>
        </p:spPr>
      </p:pic>
      <p:pic>
        <p:nvPicPr>
          <p:cNvPr id="26631" name="Picture 7"/>
          <p:cNvPicPr>
            <a:picLocks noChangeAspect="1"/>
          </p:cNvPicPr>
          <p:nvPr/>
        </p:nvPicPr>
        <p:blipFill>
          <a:blip r:embed="rId6"/>
          <a:stretch>
            <a:fillRect/>
          </a:stretch>
        </p:blipFill>
        <p:spPr>
          <a:xfrm>
            <a:off x="609600" y="3590925"/>
            <a:ext cx="1981200" cy="1458913"/>
          </a:xfrm>
          <a:prstGeom prst="rect">
            <a:avLst/>
          </a:prstGeom>
          <a:noFill/>
          <a:ln w="9525">
            <a:noFill/>
          </a:ln>
        </p:spPr>
      </p:pic>
      <p:pic>
        <p:nvPicPr>
          <p:cNvPr id="26632" name="Picture 8"/>
          <p:cNvPicPr>
            <a:picLocks noChangeAspect="1"/>
          </p:cNvPicPr>
          <p:nvPr/>
        </p:nvPicPr>
        <p:blipFill>
          <a:blip r:embed="rId7"/>
          <a:stretch>
            <a:fillRect/>
          </a:stretch>
        </p:blipFill>
        <p:spPr>
          <a:xfrm>
            <a:off x="5181600" y="1965325"/>
            <a:ext cx="1981200" cy="1493838"/>
          </a:xfrm>
          <a:prstGeom prst="rect">
            <a:avLst/>
          </a:prstGeom>
          <a:noFill/>
          <a:ln w="9525">
            <a:noFill/>
          </a:ln>
        </p:spPr>
      </p:pic>
      <p:pic>
        <p:nvPicPr>
          <p:cNvPr id="26633" name="Picture 9"/>
          <p:cNvPicPr>
            <a:picLocks noChangeAspect="1"/>
          </p:cNvPicPr>
          <p:nvPr/>
        </p:nvPicPr>
        <p:blipFill>
          <a:blip r:embed="rId8"/>
          <a:stretch>
            <a:fillRect/>
          </a:stretch>
        </p:blipFill>
        <p:spPr>
          <a:xfrm>
            <a:off x="3657600" y="3581400"/>
            <a:ext cx="1981200" cy="1487488"/>
          </a:xfrm>
          <a:prstGeom prst="rect">
            <a:avLst/>
          </a:prstGeom>
          <a:noFill/>
          <a:ln w="9525">
            <a:noFill/>
          </a:ln>
        </p:spPr>
      </p:pic>
      <p:pic>
        <p:nvPicPr>
          <p:cNvPr id="26634" name="Picture 10"/>
          <p:cNvPicPr>
            <a:picLocks noChangeAspect="1"/>
          </p:cNvPicPr>
          <p:nvPr/>
        </p:nvPicPr>
        <p:blipFill>
          <a:blip r:embed="rId9"/>
          <a:stretch>
            <a:fillRect/>
          </a:stretch>
        </p:blipFill>
        <p:spPr>
          <a:xfrm>
            <a:off x="6650038" y="3627438"/>
            <a:ext cx="2036762" cy="1474787"/>
          </a:xfrm>
          <a:prstGeom prst="rect">
            <a:avLst/>
          </a:prstGeom>
          <a:noFill/>
          <a:ln w="9525">
            <a:noFill/>
          </a:ln>
        </p:spPr>
      </p:pic>
      <p:sp>
        <p:nvSpPr>
          <p:cNvPr id="26635" name="Text Box 11"/>
          <p:cNvSpPr txBox="1"/>
          <p:nvPr/>
        </p:nvSpPr>
        <p:spPr>
          <a:xfrm>
            <a:off x="57150" y="1371600"/>
            <a:ext cx="628650"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1g</a:t>
            </a:r>
            <a:endParaRPr lang="en-US" altLang="en-US" sz="2500" b="1" dirty="0"/>
          </a:p>
        </p:txBody>
      </p:sp>
      <p:sp>
        <p:nvSpPr>
          <p:cNvPr id="26636" name="Text Box 12"/>
          <p:cNvSpPr txBox="1"/>
          <p:nvPr/>
        </p:nvSpPr>
        <p:spPr>
          <a:xfrm>
            <a:off x="3200400" y="1371600"/>
            <a:ext cx="675640"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2b</a:t>
            </a:r>
            <a:endParaRPr lang="en-US" altLang="en-US" sz="2500" b="1" dirty="0"/>
          </a:p>
        </p:txBody>
      </p:sp>
      <p:sp>
        <p:nvSpPr>
          <p:cNvPr id="26637" name="Text Box 13"/>
          <p:cNvSpPr txBox="1"/>
          <p:nvPr/>
        </p:nvSpPr>
        <p:spPr>
          <a:xfrm>
            <a:off x="6248400" y="1371600"/>
            <a:ext cx="780415"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3i</a:t>
            </a:r>
            <a:endParaRPr lang="en-US" altLang="en-US" sz="2500" b="1" dirty="0"/>
          </a:p>
        </p:txBody>
      </p:sp>
      <p:sp>
        <p:nvSpPr>
          <p:cNvPr id="26638" name="Text Box 14"/>
          <p:cNvSpPr txBox="1"/>
          <p:nvPr/>
        </p:nvSpPr>
        <p:spPr>
          <a:xfrm>
            <a:off x="228600" y="4648200"/>
            <a:ext cx="942975"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6d</a:t>
            </a:r>
            <a:endParaRPr lang="en-US" altLang="en-US" sz="2500" b="1" dirty="0"/>
          </a:p>
        </p:txBody>
      </p:sp>
      <p:sp>
        <p:nvSpPr>
          <p:cNvPr id="26639" name="Text Box 15"/>
          <p:cNvSpPr txBox="1"/>
          <p:nvPr/>
        </p:nvSpPr>
        <p:spPr>
          <a:xfrm>
            <a:off x="3276600" y="4648200"/>
            <a:ext cx="861695"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7e</a:t>
            </a:r>
            <a:endParaRPr lang="en-US" altLang="en-US" sz="2500" b="1" dirty="0"/>
          </a:p>
        </p:txBody>
      </p:sp>
      <p:sp>
        <p:nvSpPr>
          <p:cNvPr id="26640" name="Text Box 16"/>
          <p:cNvSpPr txBox="1"/>
          <p:nvPr/>
        </p:nvSpPr>
        <p:spPr>
          <a:xfrm>
            <a:off x="6248400" y="4648200"/>
            <a:ext cx="657225"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8f</a:t>
            </a:r>
            <a:endParaRPr lang="en-US" altLang="en-US" sz="2500" b="1" dirty="0"/>
          </a:p>
        </p:txBody>
      </p:sp>
      <p:sp>
        <p:nvSpPr>
          <p:cNvPr id="26641" name="Text Box 17"/>
          <p:cNvSpPr txBox="1"/>
          <p:nvPr/>
        </p:nvSpPr>
        <p:spPr>
          <a:xfrm>
            <a:off x="1752600" y="3048000"/>
            <a:ext cx="914400"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4c</a:t>
            </a:r>
            <a:endParaRPr lang="en-US" altLang="en-US" sz="2500" b="1" dirty="0"/>
          </a:p>
        </p:txBody>
      </p:sp>
      <p:sp>
        <p:nvSpPr>
          <p:cNvPr id="26642" name="Text Box 18"/>
          <p:cNvSpPr txBox="1"/>
          <p:nvPr/>
        </p:nvSpPr>
        <p:spPr>
          <a:xfrm>
            <a:off x="4800600" y="3032125"/>
            <a:ext cx="838200"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5a</a:t>
            </a:r>
            <a:endParaRPr lang="en-US" altLang="en-US" sz="2500" b="1" dirty="0"/>
          </a:p>
        </p:txBody>
      </p:sp>
      <p:sp>
        <p:nvSpPr>
          <p:cNvPr id="26643" name="Text Box 19"/>
          <p:cNvSpPr txBox="1"/>
          <p:nvPr/>
        </p:nvSpPr>
        <p:spPr>
          <a:xfrm>
            <a:off x="1600200" y="6308725"/>
            <a:ext cx="828675" cy="4756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9h</a:t>
            </a:r>
            <a:endParaRPr lang="en-US" altLang="en-US" sz="2500" b="1" dirty="0"/>
          </a:p>
        </p:txBody>
      </p:sp>
      <p:sp>
        <p:nvSpPr>
          <p:cNvPr id="26644" name="Text Box 20"/>
          <p:cNvSpPr txBox="1"/>
          <p:nvPr/>
        </p:nvSpPr>
        <p:spPr>
          <a:xfrm>
            <a:off x="4724400" y="6308725"/>
            <a:ext cx="838200" cy="47561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latin typeface="+mn-lt"/>
                <a:ea typeface="+mn-ea"/>
                <a:cs typeface="+mn-cs"/>
              </a:defRPr>
            </a:lvl5pPr>
          </a:lstStyle>
          <a:p>
            <a:pPr marL="0" lvl="0" indent="0" eaLnBrk="1" hangingPunct="1">
              <a:spcBef>
                <a:spcPct val="50000"/>
              </a:spcBef>
              <a:buClrTx/>
              <a:buFontTx/>
              <a:buNone/>
            </a:pPr>
            <a:r>
              <a:rPr lang="en-US" altLang="en-US" sz="2500" b="1" dirty="0"/>
              <a:t>10j</a:t>
            </a:r>
            <a:endParaRPr lang="en-US" altLang="en-US" sz="2500" b="1" dirty="0"/>
          </a:p>
        </p:txBody>
      </p:sp>
      <p:pic>
        <p:nvPicPr>
          <p:cNvPr id="26645" name="Picture 21"/>
          <p:cNvPicPr>
            <a:picLocks noChangeAspect="1"/>
          </p:cNvPicPr>
          <p:nvPr/>
        </p:nvPicPr>
        <p:blipFill>
          <a:blip r:embed="rId10"/>
          <a:stretch>
            <a:fillRect/>
          </a:stretch>
        </p:blipFill>
        <p:spPr>
          <a:xfrm>
            <a:off x="5257800" y="5181600"/>
            <a:ext cx="1905000" cy="1406525"/>
          </a:xfrm>
          <a:prstGeom prst="rect">
            <a:avLst/>
          </a:prstGeom>
          <a:noFill/>
          <a:ln w="9525">
            <a:noFill/>
          </a:ln>
        </p:spPr>
      </p:pic>
    </p:spTree>
  </p:cSld>
  <p:clrMapOvr>
    <a:masterClrMapping/>
  </p:clrMapOvr>
  <p:transition spd="slow">
    <p:blinds/>
  </p:transition>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Ocean</Template>
  <TotalTime>0</TotalTime>
  <Words>3040</Words>
  <Application>WPS Presentation</Application>
  <PresentationFormat>On-screen Show (4:3)</PresentationFormat>
  <Paragraphs>173</Paragraphs>
  <Slides>11</Slides>
  <Notes>1</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11</vt:i4>
      </vt:variant>
    </vt:vector>
  </HeadingPairs>
  <TitlesOfParts>
    <vt:vector size="21" baseType="lpstr">
      <vt:lpstr>Arial</vt:lpstr>
      <vt:lpstr>SimSun</vt:lpstr>
      <vt:lpstr>Wingdings</vt:lpstr>
      <vt:lpstr>Arial Black</vt:lpstr>
      <vt:lpstr>Times New Roman</vt:lpstr>
      <vt:lpstr>Giolinh</vt:lpstr>
      <vt:lpstr>Segoe Print</vt:lpstr>
      <vt:lpstr>Microsoft YaHei</vt:lpstr>
      <vt:lpstr>Arial Unicode MS</vt:lpstr>
      <vt:lpstr>Clouds</vt:lpstr>
      <vt:lpstr>PowerPoint 演示文稿</vt:lpstr>
      <vt:lpstr>WARMER: Jumbled words</vt:lpstr>
      <vt:lpstr>Unit 4: Our past    Section: READ 1&amp; 2</vt:lpstr>
      <vt:lpstr>II. Matching</vt:lpstr>
      <vt:lpstr>THE LOST SHOE</vt:lpstr>
      <vt:lpstr>III.True / False Statement Predictions</vt:lpstr>
      <vt:lpstr>V. Gap - Fill</vt:lpstr>
      <vt:lpstr>VI. Ordering pictures</vt:lpstr>
      <vt:lpstr>PowerPoint 演示文稿</vt:lpstr>
      <vt:lpstr>Homework</vt:lpstr>
      <vt:lpstr>PowerPoint 演示文稿</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dc:creator>
  <cp:lastModifiedBy>Administrator</cp:lastModifiedBy>
  <cp:revision>60</cp:revision>
  <dcterms:created xsi:type="dcterms:W3CDTF">2004-10-20T08:34:00Z</dcterms:created>
  <dcterms:modified xsi:type="dcterms:W3CDTF">2021-10-14T14:20:40Z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B04337E697B9433BA29BF77367FCA092</vt:lpwstr>
  </property>
  <property fmtid="{D5CDD505-2E9C-101B-9397-08002B2CF9AE}" pid="3" name="KSOProductBuildVer">
    <vt:lpwstr>1033-11.2.0.10323</vt:lpwstr>
  </property>
</Properties>
</file>